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</p:sldMasterIdLst>
  <p:notesMasterIdLst>
    <p:notesMasterId r:id="rId20"/>
  </p:notesMasterIdLst>
  <p:sldIdLst>
    <p:sldId id="343" r:id="rId5"/>
    <p:sldId id="307" r:id="rId6"/>
    <p:sldId id="335" r:id="rId7"/>
    <p:sldId id="337" r:id="rId8"/>
    <p:sldId id="325" r:id="rId9"/>
    <p:sldId id="339" r:id="rId10"/>
    <p:sldId id="338" r:id="rId11"/>
    <p:sldId id="334" r:id="rId12"/>
    <p:sldId id="340" r:id="rId13"/>
    <p:sldId id="342" r:id="rId14"/>
    <p:sldId id="344" r:id="rId15"/>
    <p:sldId id="345" r:id="rId16"/>
    <p:sldId id="346" r:id="rId17"/>
    <p:sldId id="328" r:id="rId18"/>
    <p:sldId id="336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C614-2338-A377-C297-753FD630E7DD}" name="Romi Verschoor" initials="RV" userId="S::rve@tg.nl::db379b68-79e0-4461-b420-f60a7e2692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6A"/>
    <a:srgbClr val="61CBF4"/>
    <a:srgbClr val="C6C6C6"/>
    <a:srgbClr val="9D9D9C"/>
    <a:srgbClr val="878787"/>
    <a:srgbClr val="B2B2B2"/>
    <a:srgbClr val="F0CB7D"/>
    <a:srgbClr val="F7E1B7"/>
    <a:srgbClr val="FBF0DB"/>
    <a:srgbClr val="E3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A97CAA-600C-4105-9E3B-0EF1468584B7}" v="33" dt="2025-02-06T12:36:29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694"/>
  </p:normalViewPr>
  <p:slideViewPr>
    <p:cSldViewPr snapToGrid="0" snapToObjects="1" showGuides="1">
      <p:cViewPr varScale="1">
        <p:scale>
          <a:sx n="105" d="100"/>
          <a:sy n="105" d="100"/>
        </p:scale>
        <p:origin x="1086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i Verschoor" userId="db379b68-79e0-4461-b420-f60a7e269292" providerId="ADAL" clId="{C482B6FF-3A29-40B6-BF70-BB844A27B54F}"/>
    <pc:docChg chg="undo redo custSel addSld delSld modSld sldOrd">
      <pc:chgData name="Romi Verschoor" userId="db379b68-79e0-4461-b420-f60a7e269292" providerId="ADAL" clId="{C482B6FF-3A29-40B6-BF70-BB844A27B54F}" dt="2025-02-05T10:41:48.880" v="1108" actId="113"/>
      <pc:docMkLst>
        <pc:docMk/>
      </pc:docMkLst>
      <pc:sldChg chg="add del setBg">
        <pc:chgData name="Romi Verschoor" userId="db379b68-79e0-4461-b420-f60a7e269292" providerId="ADAL" clId="{C482B6FF-3A29-40B6-BF70-BB844A27B54F}" dt="2025-02-05T10:29:40.262" v="487"/>
        <pc:sldMkLst>
          <pc:docMk/>
          <pc:sldMk cId="1538539550" sldId="303"/>
        </pc:sldMkLst>
      </pc:sldChg>
      <pc:sldChg chg="add del">
        <pc:chgData name="Romi Verschoor" userId="db379b68-79e0-4461-b420-f60a7e269292" providerId="ADAL" clId="{C482B6FF-3A29-40B6-BF70-BB844A27B54F}" dt="2025-02-05T10:32:13.405" v="676" actId="47"/>
        <pc:sldMkLst>
          <pc:docMk/>
          <pc:sldMk cId="2322749678" sldId="304"/>
        </pc:sldMkLst>
      </pc:sldChg>
      <pc:sldChg chg="modSp mod">
        <pc:chgData name="Romi Verschoor" userId="db379b68-79e0-4461-b420-f60a7e269292" providerId="ADAL" clId="{C482B6FF-3A29-40B6-BF70-BB844A27B54F}" dt="2025-02-05T10:20:09.919" v="247" actId="20577"/>
        <pc:sldMkLst>
          <pc:docMk/>
          <pc:sldMk cId="806140787" sldId="307"/>
        </pc:sldMkLst>
        <pc:spChg chg="mod">
          <ac:chgData name="Romi Verschoor" userId="db379b68-79e0-4461-b420-f60a7e269292" providerId="ADAL" clId="{C482B6FF-3A29-40B6-BF70-BB844A27B54F}" dt="2025-02-05T10:20:09.919" v="247" actId="20577"/>
          <ac:spMkLst>
            <pc:docMk/>
            <pc:sldMk cId="806140787" sldId="307"/>
            <ac:spMk id="3" creationId="{18BB759A-122F-6016-F7D0-461488742023}"/>
          </ac:spMkLst>
        </pc:spChg>
        <pc:spChg chg="mod">
          <ac:chgData name="Romi Verschoor" userId="db379b68-79e0-4461-b420-f60a7e269292" providerId="ADAL" clId="{C482B6FF-3A29-40B6-BF70-BB844A27B54F}" dt="2025-02-05T10:20:02.700" v="243" actId="20577"/>
          <ac:spMkLst>
            <pc:docMk/>
            <pc:sldMk cId="806140787" sldId="307"/>
            <ac:spMk id="4" creationId="{035161FA-AD8B-1974-18FD-C57F6533EE21}"/>
          </ac:spMkLst>
        </pc:spChg>
      </pc:sldChg>
      <pc:sldChg chg="modSp mod">
        <pc:chgData name="Romi Verschoor" userId="db379b68-79e0-4461-b420-f60a7e269292" providerId="ADAL" clId="{C482B6FF-3A29-40B6-BF70-BB844A27B54F}" dt="2025-02-05T10:16:05.969" v="21" actId="20577"/>
        <pc:sldMkLst>
          <pc:docMk/>
          <pc:sldMk cId="3555445782" sldId="315"/>
        </pc:sldMkLst>
        <pc:spChg chg="mod">
          <ac:chgData name="Romi Verschoor" userId="db379b68-79e0-4461-b420-f60a7e269292" providerId="ADAL" clId="{C482B6FF-3A29-40B6-BF70-BB844A27B54F}" dt="2025-02-05T10:16:05.969" v="21" actId="20577"/>
          <ac:spMkLst>
            <pc:docMk/>
            <pc:sldMk cId="3555445782" sldId="315"/>
            <ac:spMk id="2" creationId="{E57AF670-34A2-76A5-6EC5-0ECDCA8EEBFD}"/>
          </ac:spMkLst>
        </pc:spChg>
      </pc:sldChg>
      <pc:sldChg chg="del">
        <pc:chgData name="Romi Verschoor" userId="db379b68-79e0-4461-b420-f60a7e269292" providerId="ADAL" clId="{C482B6FF-3A29-40B6-BF70-BB844A27B54F}" dt="2025-02-05T10:21:53.807" v="303" actId="47"/>
        <pc:sldMkLst>
          <pc:docMk/>
          <pc:sldMk cId="2551257210" sldId="323"/>
        </pc:sldMkLst>
      </pc:sldChg>
      <pc:sldChg chg="add del">
        <pc:chgData name="Romi Verschoor" userId="db379b68-79e0-4461-b420-f60a7e269292" providerId="ADAL" clId="{C482B6FF-3A29-40B6-BF70-BB844A27B54F}" dt="2025-02-05T10:29:40.262" v="487"/>
        <pc:sldMkLst>
          <pc:docMk/>
          <pc:sldMk cId="3436593160" sldId="323"/>
        </pc:sldMkLst>
      </pc:sldChg>
      <pc:sldChg chg="del">
        <pc:chgData name="Romi Verschoor" userId="db379b68-79e0-4461-b420-f60a7e269292" providerId="ADAL" clId="{C482B6FF-3A29-40B6-BF70-BB844A27B54F}" dt="2025-02-05T10:21:55.066" v="304" actId="47"/>
        <pc:sldMkLst>
          <pc:docMk/>
          <pc:sldMk cId="4181146664" sldId="324"/>
        </pc:sldMkLst>
      </pc:sldChg>
      <pc:sldChg chg="addSp delSp modSp mod">
        <pc:chgData name="Romi Verschoor" userId="db379b68-79e0-4461-b420-f60a7e269292" providerId="ADAL" clId="{C482B6FF-3A29-40B6-BF70-BB844A27B54F}" dt="2025-02-05T10:25:13.511" v="425" actId="478"/>
        <pc:sldMkLst>
          <pc:docMk/>
          <pc:sldMk cId="1224030841" sldId="325"/>
        </pc:sldMkLst>
        <pc:spChg chg="mod">
          <ac:chgData name="Romi Verschoor" userId="db379b68-79e0-4461-b420-f60a7e269292" providerId="ADAL" clId="{C482B6FF-3A29-40B6-BF70-BB844A27B54F}" dt="2025-02-05T10:22:03.549" v="334" actId="20577"/>
          <ac:spMkLst>
            <pc:docMk/>
            <pc:sldMk cId="1224030841" sldId="325"/>
            <ac:spMk id="2" creationId="{57B97AA2-373E-46CB-98BD-2866AE277E9C}"/>
          </ac:spMkLst>
        </pc:spChg>
        <pc:spChg chg="mod">
          <ac:chgData name="Romi Verschoor" userId="db379b68-79e0-4461-b420-f60a7e269292" providerId="ADAL" clId="{C482B6FF-3A29-40B6-BF70-BB844A27B54F}" dt="2025-02-05T10:24:29.195" v="416" actId="20577"/>
          <ac:spMkLst>
            <pc:docMk/>
            <pc:sldMk cId="1224030841" sldId="325"/>
            <ac:spMk id="3" creationId="{308FA784-A74D-9C08-36A1-A7383DA2D1C2}"/>
          </ac:spMkLst>
        </pc:spChg>
        <pc:picChg chg="del mod">
          <ac:chgData name="Romi Verschoor" userId="db379b68-79e0-4461-b420-f60a7e269292" providerId="ADAL" clId="{C482B6FF-3A29-40B6-BF70-BB844A27B54F}" dt="2025-02-05T10:25:13.511" v="425" actId="478"/>
          <ac:picMkLst>
            <pc:docMk/>
            <pc:sldMk cId="1224030841" sldId="325"/>
            <ac:picMk id="5" creationId="{E5370BB5-13FC-18B1-F7A0-19FB0FC45BF4}"/>
          </ac:picMkLst>
        </pc:picChg>
        <pc:picChg chg="add mod">
          <ac:chgData name="Romi Verschoor" userId="db379b68-79e0-4461-b420-f60a7e269292" providerId="ADAL" clId="{C482B6FF-3A29-40B6-BF70-BB844A27B54F}" dt="2025-02-05T10:25:01.648" v="423" actId="1076"/>
          <ac:picMkLst>
            <pc:docMk/>
            <pc:sldMk cId="1224030841" sldId="325"/>
            <ac:picMk id="3074" creationId="{E63768EB-23E3-42E9-FFA1-B6D46543304C}"/>
          </ac:picMkLst>
        </pc:picChg>
      </pc:sldChg>
      <pc:sldChg chg="add del">
        <pc:chgData name="Romi Verschoor" userId="db379b68-79e0-4461-b420-f60a7e269292" providerId="ADAL" clId="{C482B6FF-3A29-40B6-BF70-BB844A27B54F}" dt="2025-02-05T10:29:40.262" v="487"/>
        <pc:sldMkLst>
          <pc:docMk/>
          <pc:sldMk cId="4288773696" sldId="327"/>
        </pc:sldMkLst>
      </pc:sldChg>
      <pc:sldChg chg="addSp delSp modSp mod">
        <pc:chgData name="Romi Verschoor" userId="db379b68-79e0-4461-b420-f60a7e269292" providerId="ADAL" clId="{C482B6FF-3A29-40B6-BF70-BB844A27B54F}" dt="2025-02-05T10:41:48.880" v="1108" actId="113"/>
        <pc:sldMkLst>
          <pc:docMk/>
          <pc:sldMk cId="669926160" sldId="328"/>
        </pc:sldMkLst>
        <pc:spChg chg="del">
          <ac:chgData name="Romi Verschoor" userId="db379b68-79e0-4461-b420-f60a7e269292" providerId="ADAL" clId="{C482B6FF-3A29-40B6-BF70-BB844A27B54F}" dt="2025-02-05T10:36:34.335" v="841" actId="478"/>
          <ac:spMkLst>
            <pc:docMk/>
            <pc:sldMk cId="669926160" sldId="328"/>
            <ac:spMk id="3" creationId="{18BB759A-122F-6016-F7D0-461488742023}"/>
          </ac:spMkLst>
        </pc:spChg>
        <pc:spChg chg="mod">
          <ac:chgData name="Romi Verschoor" userId="db379b68-79e0-4461-b420-f60a7e269292" providerId="ADAL" clId="{C482B6FF-3A29-40B6-BF70-BB844A27B54F}" dt="2025-02-05T10:41:48.880" v="1108" actId="113"/>
          <ac:spMkLst>
            <pc:docMk/>
            <pc:sldMk cId="669926160" sldId="328"/>
            <ac:spMk id="4" creationId="{035161FA-AD8B-1974-18FD-C57F6533EE21}"/>
          </ac:spMkLst>
        </pc:spChg>
        <pc:spChg chg="add del mod">
          <ac:chgData name="Romi Verschoor" userId="db379b68-79e0-4461-b420-f60a7e269292" providerId="ADAL" clId="{C482B6FF-3A29-40B6-BF70-BB844A27B54F}" dt="2025-02-05T10:36:37.661" v="842" actId="478"/>
          <ac:spMkLst>
            <pc:docMk/>
            <pc:sldMk cId="669926160" sldId="328"/>
            <ac:spMk id="6" creationId="{2889CED0-9A87-42B9-A82D-E84F1E8AFA0D}"/>
          </ac:spMkLst>
        </pc:spChg>
        <pc:spChg chg="add mod">
          <ac:chgData name="Romi Verschoor" userId="db379b68-79e0-4461-b420-f60a7e269292" providerId="ADAL" clId="{C482B6FF-3A29-40B6-BF70-BB844A27B54F}" dt="2025-02-05T10:41:48.880" v="1108" actId="113"/>
          <ac:spMkLst>
            <pc:docMk/>
            <pc:sldMk cId="669926160" sldId="328"/>
            <ac:spMk id="7" creationId="{20BA1362-4F36-433A-5806-E89AA81C584D}"/>
          </ac:spMkLst>
        </pc:spChg>
      </pc:sldChg>
      <pc:sldChg chg="del">
        <pc:chgData name="Romi Verschoor" userId="db379b68-79e0-4461-b420-f60a7e269292" providerId="ADAL" clId="{C482B6FF-3A29-40B6-BF70-BB844A27B54F}" dt="2025-02-05T10:39:47.766" v="1015" actId="47"/>
        <pc:sldMkLst>
          <pc:docMk/>
          <pc:sldMk cId="2942103429" sldId="329"/>
        </pc:sldMkLst>
      </pc:sldChg>
      <pc:sldChg chg="add del setBg">
        <pc:chgData name="Romi Verschoor" userId="db379b68-79e0-4461-b420-f60a7e269292" providerId="ADAL" clId="{C482B6FF-3A29-40B6-BF70-BB844A27B54F}" dt="2025-02-05T10:29:40.262" v="487"/>
        <pc:sldMkLst>
          <pc:docMk/>
          <pc:sldMk cId="661473969" sldId="330"/>
        </pc:sldMkLst>
      </pc:sldChg>
      <pc:sldChg chg="add del setBg">
        <pc:chgData name="Romi Verschoor" userId="db379b68-79e0-4461-b420-f60a7e269292" providerId="ADAL" clId="{C482B6FF-3A29-40B6-BF70-BB844A27B54F}" dt="2025-02-05T10:29:40.262" v="487"/>
        <pc:sldMkLst>
          <pc:docMk/>
          <pc:sldMk cId="3139940937" sldId="331"/>
        </pc:sldMkLst>
      </pc:sldChg>
      <pc:sldChg chg="del">
        <pc:chgData name="Romi Verschoor" userId="db379b68-79e0-4461-b420-f60a7e269292" providerId="ADAL" clId="{C482B6FF-3A29-40B6-BF70-BB844A27B54F}" dt="2025-02-05T10:22:41.269" v="384" actId="47"/>
        <pc:sldMkLst>
          <pc:docMk/>
          <pc:sldMk cId="1482024999" sldId="332"/>
        </pc:sldMkLst>
      </pc:sldChg>
      <pc:sldChg chg="del">
        <pc:chgData name="Romi Verschoor" userId="db379b68-79e0-4461-b420-f60a7e269292" providerId="ADAL" clId="{C482B6FF-3A29-40B6-BF70-BB844A27B54F}" dt="2025-02-05T10:22:42.614" v="385" actId="47"/>
        <pc:sldMkLst>
          <pc:docMk/>
          <pc:sldMk cId="1714784533" sldId="333"/>
        </pc:sldMkLst>
      </pc:sldChg>
      <pc:sldChg chg="addSp delSp modSp mod ord">
        <pc:chgData name="Romi Verschoor" userId="db379b68-79e0-4461-b420-f60a7e269292" providerId="ADAL" clId="{C482B6FF-3A29-40B6-BF70-BB844A27B54F}" dt="2025-02-05T10:32:13.364" v="675" actId="1076"/>
        <pc:sldMkLst>
          <pc:docMk/>
          <pc:sldMk cId="4155669339" sldId="334"/>
        </pc:sldMkLst>
        <pc:spChg chg="mod">
          <ac:chgData name="Romi Verschoor" userId="db379b68-79e0-4461-b420-f60a7e269292" providerId="ADAL" clId="{C482B6FF-3A29-40B6-BF70-BB844A27B54F}" dt="2025-02-05T10:32:13.104" v="667" actId="20577"/>
          <ac:spMkLst>
            <pc:docMk/>
            <pc:sldMk cId="4155669339" sldId="334"/>
            <ac:spMk id="2" creationId="{5EBBE2EE-7842-280C-F38B-7135A48D197C}"/>
          </ac:spMkLst>
        </pc:spChg>
        <pc:spChg chg="add del mod">
          <ac:chgData name="Romi Verschoor" userId="db379b68-79e0-4461-b420-f60a7e269292" providerId="ADAL" clId="{C482B6FF-3A29-40B6-BF70-BB844A27B54F}" dt="2025-02-05T10:32:13.198" v="670" actId="14100"/>
          <ac:spMkLst>
            <pc:docMk/>
            <pc:sldMk cId="4155669339" sldId="334"/>
            <ac:spMk id="4" creationId="{0866D1BB-35F0-EF33-4C23-022830E601E1}"/>
          </ac:spMkLst>
        </pc:spChg>
        <pc:picChg chg="add del mod">
          <ac:chgData name="Romi Verschoor" userId="db379b68-79e0-4461-b420-f60a7e269292" providerId="ADAL" clId="{C482B6FF-3A29-40B6-BF70-BB844A27B54F}" dt="2025-02-05T10:32:13.364" v="675" actId="1076"/>
          <ac:picMkLst>
            <pc:docMk/>
            <pc:sldMk cId="4155669339" sldId="334"/>
            <ac:picMk id="5" creationId="{34E9B82F-8453-D440-F38B-A57932A5FCAE}"/>
          </ac:picMkLst>
        </pc:picChg>
        <pc:picChg chg="add del">
          <ac:chgData name="Romi Verschoor" userId="db379b68-79e0-4461-b420-f60a7e269292" providerId="ADAL" clId="{C482B6FF-3A29-40B6-BF70-BB844A27B54F}" dt="2025-02-05T10:32:13.137" v="668" actId="478"/>
          <ac:picMkLst>
            <pc:docMk/>
            <pc:sldMk cId="4155669339" sldId="334"/>
            <ac:picMk id="11" creationId="{A05574E4-BD3A-7B7E-A852-C0C153EB3FA0}"/>
          </ac:picMkLst>
        </pc:picChg>
        <pc:picChg chg="mod">
          <ac:chgData name="Romi Verschoor" userId="db379b68-79e0-4461-b420-f60a7e269292" providerId="ADAL" clId="{C482B6FF-3A29-40B6-BF70-BB844A27B54F}" dt="2025-02-05T10:32:13.231" v="671" actId="1076"/>
          <ac:picMkLst>
            <pc:docMk/>
            <pc:sldMk cId="4155669339" sldId="334"/>
            <ac:picMk id="13" creationId="{94BF026A-A7BA-FCF2-5F29-EB816D218077}"/>
          </ac:picMkLst>
        </pc:picChg>
      </pc:sldChg>
      <pc:sldChg chg="addSp delSp modSp mod">
        <pc:chgData name="Romi Verschoor" userId="db379b68-79e0-4461-b420-f60a7e269292" providerId="ADAL" clId="{C482B6FF-3A29-40B6-BF70-BB844A27B54F}" dt="2025-02-05T10:21:34.264" v="302" actId="1038"/>
        <pc:sldMkLst>
          <pc:docMk/>
          <pc:sldMk cId="3644367336" sldId="337"/>
        </pc:sldMkLst>
        <pc:spChg chg="add del mod">
          <ac:chgData name="Romi Verschoor" userId="db379b68-79e0-4461-b420-f60a7e269292" providerId="ADAL" clId="{C482B6FF-3A29-40B6-BF70-BB844A27B54F}" dt="2025-02-05T10:21:28.429" v="284" actId="478"/>
          <ac:spMkLst>
            <pc:docMk/>
            <pc:sldMk cId="3644367336" sldId="337"/>
            <ac:spMk id="196" creationId="{43483E72-0FF4-438D-F90A-3BA39C1A32A2}"/>
          </ac:spMkLst>
        </pc:spChg>
        <pc:picChg chg="add del mod">
          <ac:chgData name="Romi Verschoor" userId="db379b68-79e0-4461-b420-f60a7e269292" providerId="ADAL" clId="{C482B6FF-3A29-40B6-BF70-BB844A27B54F}" dt="2025-02-05T10:21:27.995" v="283" actId="478"/>
          <ac:picMkLst>
            <pc:docMk/>
            <pc:sldMk cId="3644367336" sldId="337"/>
            <ac:picMk id="194" creationId="{6C0B645B-B411-02E3-F0B8-16965A7BD623}"/>
          </ac:picMkLst>
        </pc:picChg>
        <pc:picChg chg="add del mod">
          <ac:chgData name="Romi Verschoor" userId="db379b68-79e0-4461-b420-f60a7e269292" providerId="ADAL" clId="{C482B6FF-3A29-40B6-BF70-BB844A27B54F}" dt="2025-02-05T10:21:34.264" v="302" actId="1038"/>
          <ac:picMkLst>
            <pc:docMk/>
            <pc:sldMk cId="3644367336" sldId="337"/>
            <ac:picMk id="2050" creationId="{29334A44-BBCF-0021-9FD0-48D7EBBAAD8B}"/>
          </ac:picMkLst>
        </pc:picChg>
      </pc:sldChg>
      <pc:sldChg chg="addSp delSp modSp add mod">
        <pc:chgData name="Romi Verschoor" userId="db379b68-79e0-4461-b420-f60a7e269292" providerId="ADAL" clId="{C482B6FF-3A29-40B6-BF70-BB844A27B54F}" dt="2025-02-05T10:32:12.834" v="659" actId="1076"/>
        <pc:sldMkLst>
          <pc:docMk/>
          <pc:sldMk cId="366443629" sldId="338"/>
        </pc:sldMkLst>
        <pc:spChg chg="mod">
          <ac:chgData name="Romi Verschoor" userId="db379b68-79e0-4461-b420-f60a7e269292" providerId="ADAL" clId="{C482B6FF-3A29-40B6-BF70-BB844A27B54F}" dt="2025-02-05T10:30:16.106" v="562" actId="20577"/>
          <ac:spMkLst>
            <pc:docMk/>
            <pc:sldMk cId="366443629" sldId="338"/>
            <ac:spMk id="2" creationId="{57B97AA2-373E-46CB-98BD-2866AE277E9C}"/>
          </ac:spMkLst>
        </pc:spChg>
        <pc:spChg chg="del mod">
          <ac:chgData name="Romi Verschoor" userId="db379b68-79e0-4461-b420-f60a7e269292" providerId="ADAL" clId="{C482B6FF-3A29-40B6-BF70-BB844A27B54F}" dt="2025-02-05T10:30:03.421" v="526" actId="478"/>
          <ac:spMkLst>
            <pc:docMk/>
            <pc:sldMk cId="366443629" sldId="338"/>
            <ac:spMk id="3" creationId="{308FA784-A74D-9C08-36A1-A7383DA2D1C2}"/>
          </ac:spMkLst>
        </pc:spChg>
        <pc:spChg chg="add del mod">
          <ac:chgData name="Romi Verschoor" userId="db379b68-79e0-4461-b420-f60a7e269292" providerId="ADAL" clId="{C482B6FF-3A29-40B6-BF70-BB844A27B54F}" dt="2025-02-05T10:30:05.707" v="527" actId="478"/>
          <ac:spMkLst>
            <pc:docMk/>
            <pc:sldMk cId="366443629" sldId="338"/>
            <ac:spMk id="4" creationId="{BB36A7CD-D3C4-5047-E23E-E7F8678C328C}"/>
          </ac:spMkLst>
        </pc:spChg>
        <pc:picChg chg="del mod">
          <ac:chgData name="Romi Verschoor" userId="db379b68-79e0-4461-b420-f60a7e269292" providerId="ADAL" clId="{C482B6FF-3A29-40B6-BF70-BB844A27B54F}" dt="2025-02-05T10:30:03.421" v="526" actId="478"/>
          <ac:picMkLst>
            <pc:docMk/>
            <pc:sldMk cId="366443629" sldId="338"/>
            <ac:picMk id="5" creationId="{E5370BB5-13FC-18B1-F7A0-19FB0FC45BF4}"/>
          </ac:picMkLst>
        </pc:picChg>
        <pc:picChg chg="del">
          <ac:chgData name="Romi Verschoor" userId="db379b68-79e0-4461-b420-f60a7e269292" providerId="ADAL" clId="{C482B6FF-3A29-40B6-BF70-BB844A27B54F}" dt="2025-02-05T10:25:22.295" v="427" actId="478"/>
          <ac:picMkLst>
            <pc:docMk/>
            <pc:sldMk cId="366443629" sldId="338"/>
            <ac:picMk id="6" creationId="{FDB4825D-A0D0-FE6A-37A4-35A348F91E03}"/>
          </ac:picMkLst>
        </pc:picChg>
        <pc:picChg chg="del">
          <ac:chgData name="Romi Verschoor" userId="db379b68-79e0-4461-b420-f60a7e269292" providerId="ADAL" clId="{C482B6FF-3A29-40B6-BF70-BB844A27B54F}" dt="2025-02-05T10:30:03.421" v="526" actId="478"/>
          <ac:picMkLst>
            <pc:docMk/>
            <pc:sldMk cId="366443629" sldId="338"/>
            <ac:picMk id="3074" creationId="{E63768EB-23E3-42E9-FFA1-B6D46543304C}"/>
          </ac:picMkLst>
        </pc:picChg>
        <pc:picChg chg="add mod">
          <ac:chgData name="Romi Verschoor" userId="db379b68-79e0-4461-b420-f60a7e269292" providerId="ADAL" clId="{C482B6FF-3A29-40B6-BF70-BB844A27B54F}" dt="2025-02-05T10:32:12.834" v="659" actId="1076"/>
          <ac:picMkLst>
            <pc:docMk/>
            <pc:sldMk cId="366443629" sldId="338"/>
            <ac:picMk id="4098" creationId="{95B4AB2B-5554-D5C4-0C76-91F2488AC739}"/>
          </ac:picMkLst>
        </pc:picChg>
      </pc:sldChg>
      <pc:sldChg chg="add del">
        <pc:chgData name="Romi Verschoor" userId="db379b68-79e0-4461-b420-f60a7e269292" providerId="ADAL" clId="{C482B6FF-3A29-40B6-BF70-BB844A27B54F}" dt="2025-02-05T10:29:40.262" v="487"/>
        <pc:sldMkLst>
          <pc:docMk/>
          <pc:sldMk cId="1412338654" sldId="339"/>
        </pc:sldMkLst>
      </pc:sldChg>
      <pc:sldChg chg="addSp delSp modSp add mod">
        <pc:chgData name="Romi Verschoor" userId="db379b68-79e0-4461-b420-f60a7e269292" providerId="ADAL" clId="{C482B6FF-3A29-40B6-BF70-BB844A27B54F}" dt="2025-02-05T10:33:35.967" v="753" actId="20577"/>
        <pc:sldMkLst>
          <pc:docMk/>
          <pc:sldMk cId="3288755939" sldId="339"/>
        </pc:sldMkLst>
        <pc:spChg chg="mod">
          <ac:chgData name="Romi Verschoor" userId="db379b68-79e0-4461-b420-f60a7e269292" providerId="ADAL" clId="{C482B6FF-3A29-40B6-BF70-BB844A27B54F}" dt="2025-02-05T10:33:35.967" v="753" actId="20577"/>
          <ac:spMkLst>
            <pc:docMk/>
            <pc:sldMk cId="3288755939" sldId="339"/>
            <ac:spMk id="3" creationId="{308FA784-A74D-9C08-36A1-A7383DA2D1C2}"/>
          </ac:spMkLst>
        </pc:spChg>
        <pc:picChg chg="del">
          <ac:chgData name="Romi Verschoor" userId="db379b68-79e0-4461-b420-f60a7e269292" providerId="ADAL" clId="{C482B6FF-3A29-40B6-BF70-BB844A27B54F}" dt="2025-02-05T10:33:10.250" v="745" actId="478"/>
          <ac:picMkLst>
            <pc:docMk/>
            <pc:sldMk cId="3288755939" sldId="339"/>
            <ac:picMk id="6" creationId="{FDB4825D-A0D0-FE6A-37A4-35A348F91E03}"/>
          </ac:picMkLst>
        </pc:picChg>
        <pc:picChg chg="add mod">
          <ac:chgData name="Romi Verschoor" userId="db379b68-79e0-4461-b420-f60a7e269292" providerId="ADAL" clId="{C482B6FF-3A29-40B6-BF70-BB844A27B54F}" dt="2025-02-05T10:33:30.216" v="752" actId="14100"/>
          <ac:picMkLst>
            <pc:docMk/>
            <pc:sldMk cId="3288755939" sldId="339"/>
            <ac:picMk id="5122" creationId="{D239F470-483B-FB82-5C18-383CA517CF45}"/>
          </ac:picMkLst>
        </pc:picChg>
      </pc:sldChg>
      <pc:sldChg chg="addSp delSp modSp add mod">
        <pc:chgData name="Romi Verschoor" userId="db379b68-79e0-4461-b420-f60a7e269292" providerId="ADAL" clId="{C482B6FF-3A29-40B6-BF70-BB844A27B54F}" dt="2025-02-05T10:35:14.586" v="825" actId="1076"/>
        <pc:sldMkLst>
          <pc:docMk/>
          <pc:sldMk cId="2936594492" sldId="340"/>
        </pc:sldMkLst>
        <pc:spChg chg="mod">
          <ac:chgData name="Romi Verschoor" userId="db379b68-79e0-4461-b420-f60a7e269292" providerId="ADAL" clId="{C482B6FF-3A29-40B6-BF70-BB844A27B54F}" dt="2025-02-05T10:34:05.626" v="785" actId="20577"/>
          <ac:spMkLst>
            <pc:docMk/>
            <pc:sldMk cId="2936594492" sldId="340"/>
            <ac:spMk id="2" creationId="{5EBBE2EE-7842-280C-F38B-7135A48D197C}"/>
          </ac:spMkLst>
        </pc:spChg>
        <pc:spChg chg="mod">
          <ac:chgData name="Romi Verschoor" userId="db379b68-79e0-4461-b420-f60a7e269292" providerId="ADAL" clId="{C482B6FF-3A29-40B6-BF70-BB844A27B54F}" dt="2025-02-05T10:34:18.872" v="808" actId="20577"/>
          <ac:spMkLst>
            <pc:docMk/>
            <pc:sldMk cId="2936594492" sldId="340"/>
            <ac:spMk id="4" creationId="{0866D1BB-35F0-EF33-4C23-022830E601E1}"/>
          </ac:spMkLst>
        </pc:spChg>
        <pc:spChg chg="add mod">
          <ac:chgData name="Romi Verschoor" userId="db379b68-79e0-4461-b420-f60a7e269292" providerId="ADAL" clId="{C482B6FF-3A29-40B6-BF70-BB844A27B54F}" dt="2025-02-05T10:34:36.648" v="814" actId="6549"/>
          <ac:spMkLst>
            <pc:docMk/>
            <pc:sldMk cId="2936594492" sldId="340"/>
            <ac:spMk id="6" creationId="{A1B7C063-F4A4-3F38-28A2-E598AD9A2BDC}"/>
          </ac:spMkLst>
        </pc:spChg>
        <pc:picChg chg="del">
          <ac:chgData name="Romi Verschoor" userId="db379b68-79e0-4461-b420-f60a7e269292" providerId="ADAL" clId="{C482B6FF-3A29-40B6-BF70-BB844A27B54F}" dt="2025-02-05T10:34:14.152" v="798" actId="478"/>
          <ac:picMkLst>
            <pc:docMk/>
            <pc:sldMk cId="2936594492" sldId="340"/>
            <ac:picMk id="5" creationId="{34E9B82F-8453-D440-F38B-A57932A5FCAE}"/>
          </ac:picMkLst>
        </pc:picChg>
        <pc:picChg chg="del">
          <ac:chgData name="Romi Verschoor" userId="db379b68-79e0-4461-b420-f60a7e269292" providerId="ADAL" clId="{C482B6FF-3A29-40B6-BF70-BB844A27B54F}" dt="2025-02-05T10:34:08.576" v="786" actId="478"/>
          <ac:picMkLst>
            <pc:docMk/>
            <pc:sldMk cId="2936594492" sldId="340"/>
            <ac:picMk id="13" creationId="{94BF026A-A7BA-FCF2-5F29-EB816D218077}"/>
          </ac:picMkLst>
        </pc:picChg>
        <pc:picChg chg="add mod">
          <ac:chgData name="Romi Verschoor" userId="db379b68-79e0-4461-b420-f60a7e269292" providerId="ADAL" clId="{C482B6FF-3A29-40B6-BF70-BB844A27B54F}" dt="2025-02-05T10:35:14.586" v="825" actId="1076"/>
          <ac:picMkLst>
            <pc:docMk/>
            <pc:sldMk cId="2936594492" sldId="340"/>
            <ac:picMk id="6146" creationId="{C4AD3CF8-279E-29D4-F3C9-809C7DC47F87}"/>
          </ac:picMkLst>
        </pc:picChg>
        <pc:picChg chg="add mod">
          <ac:chgData name="Romi Verschoor" userId="db379b68-79e0-4461-b420-f60a7e269292" providerId="ADAL" clId="{C482B6FF-3A29-40B6-BF70-BB844A27B54F}" dt="2025-02-05T10:34:59.980" v="823" actId="1076"/>
          <ac:picMkLst>
            <pc:docMk/>
            <pc:sldMk cId="2936594492" sldId="340"/>
            <ac:picMk id="6147" creationId="{E1DEA498-69EF-9876-4E21-E38BB03D8AA7}"/>
          </ac:picMkLst>
        </pc:picChg>
      </pc:sldChg>
      <pc:sldChg chg="add del">
        <pc:chgData name="Romi Verschoor" userId="db379b68-79e0-4461-b420-f60a7e269292" providerId="ADAL" clId="{C482B6FF-3A29-40B6-BF70-BB844A27B54F}" dt="2025-02-05T10:29:40.262" v="487"/>
        <pc:sldMkLst>
          <pc:docMk/>
          <pc:sldMk cId="3484663036" sldId="340"/>
        </pc:sldMkLst>
      </pc:sldChg>
      <pc:sldChg chg="addSp delSp modSp add mod ord">
        <pc:chgData name="Romi Verschoor" userId="db379b68-79e0-4461-b420-f60a7e269292" providerId="ADAL" clId="{C482B6FF-3A29-40B6-BF70-BB844A27B54F}" dt="2025-02-05T10:41:15.872" v="1106" actId="113"/>
        <pc:sldMkLst>
          <pc:docMk/>
          <pc:sldMk cId="1218819200" sldId="341"/>
        </pc:sldMkLst>
        <pc:spChg chg="mod">
          <ac:chgData name="Romi Verschoor" userId="db379b68-79e0-4461-b420-f60a7e269292" providerId="ADAL" clId="{C482B6FF-3A29-40B6-BF70-BB844A27B54F}" dt="2025-02-05T10:39:39.576" v="1014" actId="115"/>
          <ac:spMkLst>
            <pc:docMk/>
            <pc:sldMk cId="1218819200" sldId="341"/>
            <ac:spMk id="2" creationId="{5EBBE2EE-7842-280C-F38B-7135A48D197C}"/>
          </ac:spMkLst>
        </pc:spChg>
        <pc:spChg chg="del">
          <ac:chgData name="Romi Verschoor" userId="db379b68-79e0-4461-b420-f60a7e269292" providerId="ADAL" clId="{C482B6FF-3A29-40B6-BF70-BB844A27B54F}" dt="2025-02-05T10:38:59.523" v="944" actId="478"/>
          <ac:spMkLst>
            <pc:docMk/>
            <pc:sldMk cId="1218819200" sldId="341"/>
            <ac:spMk id="4" creationId="{0866D1BB-35F0-EF33-4C23-022830E601E1}"/>
          </ac:spMkLst>
        </pc:spChg>
        <pc:spChg chg="add del mod">
          <ac:chgData name="Romi Verschoor" userId="db379b68-79e0-4461-b420-f60a7e269292" providerId="ADAL" clId="{C482B6FF-3A29-40B6-BF70-BB844A27B54F}" dt="2025-02-05T10:39:19.979" v="1008"/>
          <ac:spMkLst>
            <pc:docMk/>
            <pc:sldMk cId="1218819200" sldId="341"/>
            <ac:spMk id="6" creationId="{54FA3087-27D2-4E35-966A-DF3D42C3EFDF}"/>
          </ac:spMkLst>
        </pc:spChg>
        <pc:spChg chg="add mod">
          <ac:chgData name="Romi Verschoor" userId="db379b68-79e0-4461-b420-f60a7e269292" providerId="ADAL" clId="{C482B6FF-3A29-40B6-BF70-BB844A27B54F}" dt="2025-02-05T10:41:15.872" v="1106" actId="113"/>
          <ac:spMkLst>
            <pc:docMk/>
            <pc:sldMk cId="1218819200" sldId="341"/>
            <ac:spMk id="8" creationId="{3B2F164B-BDF0-B9ED-4BC7-A9C75DFC68B5}"/>
          </ac:spMkLst>
        </pc:spChg>
        <pc:picChg chg="del">
          <ac:chgData name="Romi Verschoor" userId="db379b68-79e0-4461-b420-f60a7e269292" providerId="ADAL" clId="{C482B6FF-3A29-40B6-BF70-BB844A27B54F}" dt="2025-02-05T10:38:59.523" v="944" actId="478"/>
          <ac:picMkLst>
            <pc:docMk/>
            <pc:sldMk cId="1218819200" sldId="341"/>
            <ac:picMk id="5" creationId="{34E9B82F-8453-D440-F38B-A57932A5FCAE}"/>
          </ac:picMkLst>
        </pc:picChg>
        <pc:picChg chg="del">
          <ac:chgData name="Romi Verschoor" userId="db379b68-79e0-4461-b420-f60a7e269292" providerId="ADAL" clId="{C482B6FF-3A29-40B6-BF70-BB844A27B54F}" dt="2025-02-05T10:38:59.523" v="944" actId="478"/>
          <ac:picMkLst>
            <pc:docMk/>
            <pc:sldMk cId="1218819200" sldId="341"/>
            <ac:picMk id="13" creationId="{94BF026A-A7BA-FCF2-5F29-EB816D218077}"/>
          </ac:picMkLst>
        </pc:picChg>
        <pc:picChg chg="add mod">
          <ac:chgData name="Romi Verschoor" userId="db379b68-79e0-4461-b420-f60a7e269292" providerId="ADAL" clId="{C482B6FF-3A29-40B6-BF70-BB844A27B54F}" dt="2025-02-05T10:39:33.006" v="1013" actId="732"/>
          <ac:picMkLst>
            <pc:docMk/>
            <pc:sldMk cId="1218819200" sldId="341"/>
            <ac:picMk id="7170" creationId="{C9F47835-EF37-34B6-F728-89A6DF88E17A}"/>
          </ac:picMkLst>
        </pc:picChg>
        <pc:picChg chg="add del">
          <ac:chgData name="Romi Verschoor" userId="db379b68-79e0-4461-b420-f60a7e269292" providerId="ADAL" clId="{C482B6FF-3A29-40B6-BF70-BB844A27B54F}" dt="2025-02-05T10:41:11.470" v="1104"/>
          <ac:picMkLst>
            <pc:docMk/>
            <pc:sldMk cId="1218819200" sldId="341"/>
            <ac:picMk id="7172" creationId="{282EC532-5D79-827C-44C2-0C6F53AE9695}"/>
          </ac:picMkLst>
        </pc:picChg>
      </pc:sldChg>
      <pc:sldChg chg="add del setBg">
        <pc:chgData name="Romi Verschoor" userId="db379b68-79e0-4461-b420-f60a7e269292" providerId="ADAL" clId="{C482B6FF-3A29-40B6-BF70-BB844A27B54F}" dt="2025-02-05T10:29:40.262" v="487"/>
        <pc:sldMkLst>
          <pc:docMk/>
          <pc:sldMk cId="2085730648" sldId="341"/>
        </pc:sldMkLst>
      </pc:sldChg>
      <pc:sldChg chg="addSp modSp add mod">
        <pc:chgData name="Romi Verschoor" userId="db379b68-79e0-4461-b420-f60a7e269292" providerId="ADAL" clId="{C482B6FF-3A29-40B6-BF70-BB844A27B54F}" dt="2025-02-05T10:41:24.495" v="1107" actId="113"/>
        <pc:sldMkLst>
          <pc:docMk/>
          <pc:sldMk cId="2129974877" sldId="342"/>
        </pc:sldMkLst>
        <pc:spChg chg="mod">
          <ac:chgData name="Romi Verschoor" userId="db379b68-79e0-4461-b420-f60a7e269292" providerId="ADAL" clId="{C482B6FF-3A29-40B6-BF70-BB844A27B54F}" dt="2025-02-05T10:40:02.317" v="1035" actId="115"/>
          <ac:spMkLst>
            <pc:docMk/>
            <pc:sldMk cId="2129974877" sldId="342"/>
            <ac:spMk id="2" creationId="{5EBBE2EE-7842-280C-F38B-7135A48D197C}"/>
          </ac:spMkLst>
        </pc:spChg>
        <pc:spChg chg="mod">
          <ac:chgData name="Romi Verschoor" userId="db379b68-79e0-4461-b420-f60a7e269292" providerId="ADAL" clId="{C482B6FF-3A29-40B6-BF70-BB844A27B54F}" dt="2025-02-05T10:41:24.495" v="1107" actId="113"/>
          <ac:spMkLst>
            <pc:docMk/>
            <pc:sldMk cId="2129974877" sldId="342"/>
            <ac:spMk id="8" creationId="{3B2F164B-BDF0-B9ED-4BC7-A9C75DFC68B5}"/>
          </ac:spMkLst>
        </pc:spChg>
        <pc:picChg chg="add mod">
          <ac:chgData name="Romi Verschoor" userId="db379b68-79e0-4461-b420-f60a7e269292" providerId="ADAL" clId="{C482B6FF-3A29-40B6-BF70-BB844A27B54F}" dt="2025-02-05T10:40:53.537" v="1102"/>
          <ac:picMkLst>
            <pc:docMk/>
            <pc:sldMk cId="2129974877" sldId="342"/>
            <ac:picMk id="8194" creationId="{EEA58B08-D00D-10FD-A87D-7DAA249BD18F}"/>
          </ac:picMkLst>
        </pc:picChg>
      </pc:sldChg>
    </pc:docChg>
  </pc:docChgLst>
  <pc:docChgLst>
    <pc:chgData name="Romi Verschoor" userId="db379b68-79e0-4461-b420-f60a7e269292" providerId="ADAL" clId="{42A97CAA-600C-4105-9E3B-0EF1468584B7}"/>
    <pc:docChg chg="undo redo custSel addSld delSld modSld delMainMaster">
      <pc:chgData name="Romi Verschoor" userId="db379b68-79e0-4461-b420-f60a7e269292" providerId="ADAL" clId="{42A97CAA-600C-4105-9E3B-0EF1468584B7}" dt="2025-02-06T12:37:06.312" v="461" actId="1076"/>
      <pc:docMkLst>
        <pc:docMk/>
      </pc:docMkLst>
      <pc:sldChg chg="modSp mod modClrScheme chgLayout">
        <pc:chgData name="Romi Verschoor" userId="db379b68-79e0-4461-b420-f60a7e269292" providerId="ADAL" clId="{42A97CAA-600C-4105-9E3B-0EF1468584B7}" dt="2025-02-06T12:24:13.660" v="221" actId="20577"/>
        <pc:sldMkLst>
          <pc:docMk/>
          <pc:sldMk cId="806140787" sldId="307"/>
        </pc:sldMkLst>
        <pc:spChg chg="mod ord">
          <ac:chgData name="Romi Verschoor" userId="db379b68-79e0-4461-b420-f60a7e269292" providerId="ADAL" clId="{42A97CAA-600C-4105-9E3B-0EF1468584B7}" dt="2025-02-06T12:24:13.277" v="220" actId="20577"/>
          <ac:spMkLst>
            <pc:docMk/>
            <pc:sldMk cId="806140787" sldId="307"/>
            <ac:spMk id="3" creationId="{18BB759A-122F-6016-F7D0-461488742023}"/>
          </ac:spMkLst>
        </pc:spChg>
        <pc:spChg chg="mod ord">
          <ac:chgData name="Romi Verschoor" userId="db379b68-79e0-4461-b420-f60a7e269292" providerId="ADAL" clId="{42A97CAA-600C-4105-9E3B-0EF1468584B7}" dt="2025-02-06T12:24:13.660" v="221" actId="20577"/>
          <ac:spMkLst>
            <pc:docMk/>
            <pc:sldMk cId="806140787" sldId="307"/>
            <ac:spMk id="4" creationId="{035161FA-AD8B-1974-18FD-C57F6533EE21}"/>
          </ac:spMkLst>
        </pc:spChg>
        <pc:spChg chg="mod ord">
          <ac:chgData name="Romi Verschoor" userId="db379b68-79e0-4461-b420-f60a7e269292" providerId="ADAL" clId="{42A97CAA-600C-4105-9E3B-0EF1468584B7}" dt="2025-02-06T12:19:30.042" v="5" actId="700"/>
          <ac:spMkLst>
            <pc:docMk/>
            <pc:sldMk cId="806140787" sldId="307"/>
            <ac:spMk id="10" creationId="{C0DD925E-EF90-FCEA-3FAF-C26BB2CF8C76}"/>
          </ac:spMkLst>
        </pc:spChg>
        <pc:spChg chg="mod ord">
          <ac:chgData name="Romi Verschoor" userId="db379b68-79e0-4461-b420-f60a7e269292" providerId="ADAL" clId="{42A97CAA-600C-4105-9E3B-0EF1468584B7}" dt="2025-02-06T12:19:30.042" v="5" actId="700"/>
          <ac:spMkLst>
            <pc:docMk/>
            <pc:sldMk cId="806140787" sldId="307"/>
            <ac:spMk id="11" creationId="{FFC44477-1040-302A-8D87-050C45FFF2B6}"/>
          </ac:spMkLst>
        </pc:spChg>
      </pc:sldChg>
      <pc:sldChg chg="del">
        <pc:chgData name="Romi Verschoor" userId="db379b68-79e0-4461-b420-f60a7e269292" providerId="ADAL" clId="{42A97CAA-600C-4105-9E3B-0EF1468584B7}" dt="2025-02-06T12:18:52.450" v="4" actId="47"/>
        <pc:sldMkLst>
          <pc:docMk/>
          <pc:sldMk cId="3555445782" sldId="315"/>
        </pc:sldMkLst>
      </pc:sldChg>
      <pc:sldChg chg="modSp mod modClrScheme chgLayout">
        <pc:chgData name="Romi Verschoor" userId="db379b68-79e0-4461-b420-f60a7e269292" providerId="ADAL" clId="{42A97CAA-600C-4105-9E3B-0EF1468584B7}" dt="2025-02-06T12:19:59.554" v="11" actId="700"/>
        <pc:sldMkLst>
          <pc:docMk/>
          <pc:sldMk cId="1224030841" sldId="325"/>
        </pc:sldMkLst>
        <pc:spChg chg="mod ord">
          <ac:chgData name="Romi Verschoor" userId="db379b68-79e0-4461-b420-f60a7e269292" providerId="ADAL" clId="{42A97CAA-600C-4105-9E3B-0EF1468584B7}" dt="2025-02-06T12:19:59.554" v="11" actId="700"/>
          <ac:spMkLst>
            <pc:docMk/>
            <pc:sldMk cId="1224030841" sldId="325"/>
            <ac:spMk id="2" creationId="{57B97AA2-373E-46CB-98BD-2866AE277E9C}"/>
          </ac:spMkLst>
        </pc:spChg>
        <pc:spChg chg="mod ord">
          <ac:chgData name="Romi Verschoor" userId="db379b68-79e0-4461-b420-f60a7e269292" providerId="ADAL" clId="{42A97CAA-600C-4105-9E3B-0EF1468584B7}" dt="2025-02-06T12:19:59.554" v="11" actId="700"/>
          <ac:spMkLst>
            <pc:docMk/>
            <pc:sldMk cId="1224030841" sldId="325"/>
            <ac:spMk id="3" creationId="{308FA784-A74D-9C08-36A1-A7383DA2D1C2}"/>
          </ac:spMkLst>
        </pc:spChg>
      </pc:sldChg>
      <pc:sldChg chg="addSp delSp modSp mod modClrScheme chgLayout">
        <pc:chgData name="Romi Verschoor" userId="db379b68-79e0-4461-b420-f60a7e269292" providerId="ADAL" clId="{42A97CAA-600C-4105-9E3B-0EF1468584B7}" dt="2025-02-06T12:37:06.312" v="461" actId="1076"/>
        <pc:sldMkLst>
          <pc:docMk/>
          <pc:sldMk cId="669926160" sldId="328"/>
        </pc:sldMkLst>
        <pc:spChg chg="mod ord">
          <ac:chgData name="Romi Verschoor" userId="db379b68-79e0-4461-b420-f60a7e269292" providerId="ADAL" clId="{42A97CAA-600C-4105-9E3B-0EF1468584B7}" dt="2025-02-06T12:20:45.389" v="25" actId="700"/>
          <ac:spMkLst>
            <pc:docMk/>
            <pc:sldMk cId="669926160" sldId="328"/>
            <ac:spMk id="2" creationId="{5EBBE2EE-7842-280C-F38B-7135A48D197C}"/>
          </ac:spMkLst>
        </pc:spChg>
        <pc:spChg chg="add del mod ord">
          <ac:chgData name="Romi Verschoor" userId="db379b68-79e0-4461-b420-f60a7e269292" providerId="ADAL" clId="{42A97CAA-600C-4105-9E3B-0EF1468584B7}" dt="2025-02-06T12:20:43.061" v="24" actId="700"/>
          <ac:spMkLst>
            <pc:docMk/>
            <pc:sldMk cId="669926160" sldId="328"/>
            <ac:spMk id="3" creationId="{83FB2214-D45A-8C70-96A7-0CE3C7B7568E}"/>
          </ac:spMkLst>
        </pc:spChg>
        <pc:spChg chg="mod ord">
          <ac:chgData name="Romi Verschoor" userId="db379b68-79e0-4461-b420-f60a7e269292" providerId="ADAL" clId="{42A97CAA-600C-4105-9E3B-0EF1468584B7}" dt="2025-02-06T12:36:55.589" v="456" actId="20577"/>
          <ac:spMkLst>
            <pc:docMk/>
            <pc:sldMk cId="669926160" sldId="328"/>
            <ac:spMk id="4" creationId="{035161FA-AD8B-1974-18FD-C57F6533EE21}"/>
          </ac:spMkLst>
        </pc:spChg>
        <pc:spChg chg="add del mod ord">
          <ac:chgData name="Romi Verschoor" userId="db379b68-79e0-4461-b420-f60a7e269292" providerId="ADAL" clId="{42A97CAA-600C-4105-9E3B-0EF1468584B7}" dt="2025-02-06T12:20:43.061" v="24" actId="700"/>
          <ac:spMkLst>
            <pc:docMk/>
            <pc:sldMk cId="669926160" sldId="328"/>
            <ac:spMk id="5" creationId="{44C6AF4E-2A6C-A2C5-3D0A-58B65D3E12F9}"/>
          </ac:spMkLst>
        </pc:spChg>
        <pc:spChg chg="add del mod ord">
          <ac:chgData name="Romi Verschoor" userId="db379b68-79e0-4461-b420-f60a7e269292" providerId="ADAL" clId="{42A97CAA-600C-4105-9E3B-0EF1468584B7}" dt="2025-02-06T12:20:43.061" v="24" actId="700"/>
          <ac:spMkLst>
            <pc:docMk/>
            <pc:sldMk cId="669926160" sldId="328"/>
            <ac:spMk id="6" creationId="{2F8309C5-3D18-F36C-977A-A73F2143A6A3}"/>
          </ac:spMkLst>
        </pc:spChg>
        <pc:spChg chg="add del mod">
          <ac:chgData name="Romi Verschoor" userId="db379b68-79e0-4461-b420-f60a7e269292" providerId="ADAL" clId="{42A97CAA-600C-4105-9E3B-0EF1468584B7}" dt="2025-02-06T12:37:01.146" v="458" actId="478"/>
          <ac:spMkLst>
            <pc:docMk/>
            <pc:sldMk cId="669926160" sldId="328"/>
            <ac:spMk id="7" creationId="{20BA1362-4F36-433A-5806-E89AA81C584D}"/>
          </ac:spMkLst>
        </pc:spChg>
        <pc:spChg chg="add del mod ord">
          <ac:chgData name="Romi Verschoor" userId="db379b68-79e0-4461-b420-f60a7e269292" providerId="ADAL" clId="{42A97CAA-600C-4105-9E3B-0EF1468584B7}" dt="2025-02-06T12:20:53.661" v="29" actId="478"/>
          <ac:spMkLst>
            <pc:docMk/>
            <pc:sldMk cId="669926160" sldId="328"/>
            <ac:spMk id="8" creationId="{03C6EE13-0403-B000-ED82-62D2184E735D}"/>
          </ac:spMkLst>
        </pc:spChg>
        <pc:picChg chg="add mod">
          <ac:chgData name="Romi Verschoor" userId="db379b68-79e0-4461-b420-f60a7e269292" providerId="ADAL" clId="{42A97CAA-600C-4105-9E3B-0EF1468584B7}" dt="2025-02-06T12:37:06.312" v="461" actId="1076"/>
          <ac:picMkLst>
            <pc:docMk/>
            <pc:sldMk cId="669926160" sldId="328"/>
            <ac:picMk id="11" creationId="{91F14D8A-FF12-6ED8-AF0C-C95A3DBA722A}"/>
          </ac:picMkLst>
        </pc:picChg>
      </pc:sldChg>
      <pc:sldChg chg="delSp modSp mod modClrScheme chgLayout">
        <pc:chgData name="Romi Verschoor" userId="db379b68-79e0-4461-b420-f60a7e269292" providerId="ADAL" clId="{42A97CAA-600C-4105-9E3B-0EF1468584B7}" dt="2025-02-06T12:33:05.521" v="294" actId="21"/>
        <pc:sldMkLst>
          <pc:docMk/>
          <pc:sldMk cId="4155669339" sldId="334"/>
        </pc:sldMkLst>
        <pc:spChg chg="mod ord">
          <ac:chgData name="Romi Verschoor" userId="db379b68-79e0-4461-b420-f60a7e269292" providerId="ADAL" clId="{42A97CAA-600C-4105-9E3B-0EF1468584B7}" dt="2025-02-06T12:24:16.990" v="223" actId="20577"/>
          <ac:spMkLst>
            <pc:docMk/>
            <pc:sldMk cId="4155669339" sldId="334"/>
            <ac:spMk id="2" creationId="{5EBBE2EE-7842-280C-F38B-7135A48D197C}"/>
          </ac:spMkLst>
        </pc:spChg>
        <pc:spChg chg="mod ord">
          <ac:chgData name="Romi Verschoor" userId="db379b68-79e0-4461-b420-f60a7e269292" providerId="ADAL" clId="{42A97CAA-600C-4105-9E3B-0EF1468584B7}" dt="2025-02-06T12:33:01.367" v="293" actId="20577"/>
          <ac:spMkLst>
            <pc:docMk/>
            <pc:sldMk cId="4155669339" sldId="334"/>
            <ac:spMk id="4" creationId="{0866D1BB-35F0-EF33-4C23-022830E601E1}"/>
          </ac:spMkLst>
        </pc:spChg>
        <pc:picChg chg="del mod">
          <ac:chgData name="Romi Verschoor" userId="db379b68-79e0-4461-b420-f60a7e269292" providerId="ADAL" clId="{42A97CAA-600C-4105-9E3B-0EF1468584B7}" dt="2025-02-06T12:33:05.521" v="294" actId="21"/>
          <ac:picMkLst>
            <pc:docMk/>
            <pc:sldMk cId="4155669339" sldId="334"/>
            <ac:picMk id="5" creationId="{34E9B82F-8453-D440-F38B-A57932A5FCAE}"/>
          </ac:picMkLst>
        </pc:picChg>
        <pc:picChg chg="mod ord">
          <ac:chgData name="Romi Verschoor" userId="db379b68-79e0-4461-b420-f60a7e269292" providerId="ADAL" clId="{42A97CAA-600C-4105-9E3B-0EF1468584B7}" dt="2025-02-06T12:20:14.256" v="15" actId="700"/>
          <ac:picMkLst>
            <pc:docMk/>
            <pc:sldMk cId="4155669339" sldId="334"/>
            <ac:picMk id="13" creationId="{94BF026A-A7BA-FCF2-5F29-EB816D218077}"/>
          </ac:picMkLst>
        </pc:picChg>
      </pc:sldChg>
      <pc:sldChg chg="addSp delSp modSp mod modClrScheme chgLayout">
        <pc:chgData name="Romi Verschoor" userId="db379b68-79e0-4461-b420-f60a7e269292" providerId="ADAL" clId="{42A97CAA-600C-4105-9E3B-0EF1468584B7}" dt="2025-02-06T12:19:42.944" v="7" actId="478"/>
        <pc:sldMkLst>
          <pc:docMk/>
          <pc:sldMk cId="3173393848" sldId="335"/>
        </pc:sldMkLst>
        <pc:spChg chg="add del mod ord">
          <ac:chgData name="Romi Verschoor" userId="db379b68-79e0-4461-b420-f60a7e269292" providerId="ADAL" clId="{42A97CAA-600C-4105-9E3B-0EF1468584B7}" dt="2025-02-06T12:19:42.944" v="7" actId="478"/>
          <ac:spMkLst>
            <pc:docMk/>
            <pc:sldMk cId="3173393848" sldId="335"/>
            <ac:spMk id="2" creationId="{85101F40-AD7A-4A63-B55F-8EDB26631F21}"/>
          </ac:spMkLst>
        </pc:spChg>
        <pc:spChg chg="add del mod ord">
          <ac:chgData name="Romi Verschoor" userId="db379b68-79e0-4461-b420-f60a7e269292" providerId="ADAL" clId="{42A97CAA-600C-4105-9E3B-0EF1468584B7}" dt="2025-02-06T12:19:42.944" v="7" actId="478"/>
          <ac:spMkLst>
            <pc:docMk/>
            <pc:sldMk cId="3173393848" sldId="335"/>
            <ac:spMk id="3" creationId="{4C930BCB-BA5C-E2D9-2205-20BC6B7ADD09}"/>
          </ac:spMkLst>
        </pc:spChg>
      </pc:sldChg>
      <pc:sldChg chg="addSp delSp modSp mod modClrScheme chgLayout">
        <pc:chgData name="Romi Verschoor" userId="db379b68-79e0-4461-b420-f60a7e269292" providerId="ADAL" clId="{42A97CAA-600C-4105-9E3B-0EF1468584B7}" dt="2025-02-06T12:21:04.958" v="34" actId="1076"/>
        <pc:sldMkLst>
          <pc:docMk/>
          <pc:sldMk cId="727796944" sldId="336"/>
        </pc:sldMkLst>
        <pc:spChg chg="mod ord">
          <ac:chgData name="Romi Verschoor" userId="db379b68-79e0-4461-b420-f60a7e269292" providerId="ADAL" clId="{42A97CAA-600C-4105-9E3B-0EF1468584B7}" dt="2025-02-06T12:21:01.046" v="32" actId="700"/>
          <ac:spMkLst>
            <pc:docMk/>
            <pc:sldMk cId="727796944" sldId="336"/>
            <ac:spMk id="2" creationId="{918AC4C6-41D0-8A3B-6D40-507FE2896FF9}"/>
          </ac:spMkLst>
        </pc:spChg>
        <pc:spChg chg="add del mod">
          <ac:chgData name="Romi Verschoor" userId="db379b68-79e0-4461-b420-f60a7e269292" providerId="ADAL" clId="{42A97CAA-600C-4105-9E3B-0EF1468584B7}" dt="2025-02-06T12:20:58.563" v="31" actId="6264"/>
          <ac:spMkLst>
            <pc:docMk/>
            <pc:sldMk cId="727796944" sldId="336"/>
            <ac:spMk id="3" creationId="{4BC9FAFE-648B-937A-E0DA-FE3299D2988C}"/>
          </ac:spMkLst>
        </pc:spChg>
        <pc:spChg chg="add del mod">
          <ac:chgData name="Romi Verschoor" userId="db379b68-79e0-4461-b420-f60a7e269292" providerId="ADAL" clId="{42A97CAA-600C-4105-9E3B-0EF1468584B7}" dt="2025-02-06T12:20:58.563" v="31" actId="6264"/>
          <ac:spMkLst>
            <pc:docMk/>
            <pc:sldMk cId="727796944" sldId="336"/>
            <ac:spMk id="4" creationId="{A9333330-E7D8-E9FD-F88F-689C98CB0395}"/>
          </ac:spMkLst>
        </pc:spChg>
        <pc:picChg chg="mod ord">
          <ac:chgData name="Romi Verschoor" userId="db379b68-79e0-4461-b420-f60a7e269292" providerId="ADAL" clId="{42A97CAA-600C-4105-9E3B-0EF1468584B7}" dt="2025-02-06T12:21:04.958" v="34" actId="1076"/>
          <ac:picMkLst>
            <pc:docMk/>
            <pc:sldMk cId="727796944" sldId="336"/>
            <ac:picMk id="7" creationId="{9629841E-8C22-C8FC-6A05-0C26CD02E324}"/>
          </ac:picMkLst>
        </pc:picChg>
      </pc:sldChg>
      <pc:sldChg chg="addSp delSp modSp mod modClrScheme chgLayout">
        <pc:chgData name="Romi Verschoor" userId="db379b68-79e0-4461-b420-f60a7e269292" providerId="ADAL" clId="{42A97CAA-600C-4105-9E3B-0EF1468584B7}" dt="2025-02-06T12:19:55.096" v="10" actId="478"/>
        <pc:sldMkLst>
          <pc:docMk/>
          <pc:sldMk cId="3644367336" sldId="337"/>
        </pc:sldMkLst>
        <pc:spChg chg="mod ord">
          <ac:chgData name="Romi Verschoor" userId="db379b68-79e0-4461-b420-f60a7e269292" providerId="ADAL" clId="{42A97CAA-600C-4105-9E3B-0EF1468584B7}" dt="2025-02-06T12:19:46.376" v="8" actId="700"/>
          <ac:spMkLst>
            <pc:docMk/>
            <pc:sldMk cId="3644367336" sldId="337"/>
            <ac:spMk id="2" creationId="{5BA8CC10-BE45-D2E2-D501-0F8C86AAB580}"/>
          </ac:spMkLst>
        </pc:spChg>
        <pc:spChg chg="add del mod ord">
          <ac:chgData name="Romi Verschoor" userId="db379b68-79e0-4461-b420-f60a7e269292" providerId="ADAL" clId="{42A97CAA-600C-4105-9E3B-0EF1468584B7}" dt="2025-02-06T12:19:55.096" v="10" actId="478"/>
          <ac:spMkLst>
            <pc:docMk/>
            <pc:sldMk cId="3644367336" sldId="337"/>
            <ac:spMk id="3" creationId="{220F944B-EAB0-71F8-022A-BE3FFC0CEECF}"/>
          </ac:spMkLst>
        </pc:spChg>
        <pc:picChg chg="mod">
          <ac:chgData name="Romi Verschoor" userId="db379b68-79e0-4461-b420-f60a7e269292" providerId="ADAL" clId="{42A97CAA-600C-4105-9E3B-0EF1468584B7}" dt="2025-02-06T12:19:53.394" v="9" actId="1076"/>
          <ac:picMkLst>
            <pc:docMk/>
            <pc:sldMk cId="3644367336" sldId="337"/>
            <ac:picMk id="2050" creationId="{29334A44-BBCF-0021-9FD0-48D7EBBAAD8B}"/>
          </ac:picMkLst>
        </pc:picChg>
      </pc:sldChg>
      <pc:sldChg chg="addSp delSp modSp mod modClrScheme chgLayout">
        <pc:chgData name="Romi Verschoor" userId="db379b68-79e0-4461-b420-f60a7e269292" providerId="ADAL" clId="{42A97CAA-600C-4105-9E3B-0EF1468584B7}" dt="2025-02-06T12:20:08.958" v="14" actId="478"/>
        <pc:sldMkLst>
          <pc:docMk/>
          <pc:sldMk cId="366443629" sldId="338"/>
        </pc:sldMkLst>
        <pc:spChg chg="mod ord">
          <ac:chgData name="Romi Verschoor" userId="db379b68-79e0-4461-b420-f60a7e269292" providerId="ADAL" clId="{42A97CAA-600C-4105-9E3B-0EF1468584B7}" dt="2025-02-06T12:20:06.471" v="13" actId="700"/>
          <ac:spMkLst>
            <pc:docMk/>
            <pc:sldMk cId="366443629" sldId="338"/>
            <ac:spMk id="2" creationId="{57B97AA2-373E-46CB-98BD-2866AE277E9C}"/>
          </ac:spMkLst>
        </pc:spChg>
        <pc:spChg chg="add del mod ord">
          <ac:chgData name="Romi Verschoor" userId="db379b68-79e0-4461-b420-f60a7e269292" providerId="ADAL" clId="{42A97CAA-600C-4105-9E3B-0EF1468584B7}" dt="2025-02-06T12:20:08.958" v="14" actId="478"/>
          <ac:spMkLst>
            <pc:docMk/>
            <pc:sldMk cId="366443629" sldId="338"/>
            <ac:spMk id="3" creationId="{6E9EF470-CA18-5FA9-296E-E5915CAE5776}"/>
          </ac:spMkLst>
        </pc:spChg>
      </pc:sldChg>
      <pc:sldChg chg="modSp mod modClrScheme chgLayout">
        <pc:chgData name="Romi Verschoor" userId="db379b68-79e0-4461-b420-f60a7e269292" providerId="ADAL" clId="{42A97CAA-600C-4105-9E3B-0EF1468584B7}" dt="2025-02-06T12:20:02.662" v="12" actId="700"/>
        <pc:sldMkLst>
          <pc:docMk/>
          <pc:sldMk cId="3288755939" sldId="339"/>
        </pc:sldMkLst>
        <pc:spChg chg="mod ord">
          <ac:chgData name="Romi Verschoor" userId="db379b68-79e0-4461-b420-f60a7e269292" providerId="ADAL" clId="{42A97CAA-600C-4105-9E3B-0EF1468584B7}" dt="2025-02-06T12:20:02.662" v="12" actId="700"/>
          <ac:spMkLst>
            <pc:docMk/>
            <pc:sldMk cId="3288755939" sldId="339"/>
            <ac:spMk id="2" creationId="{57B97AA2-373E-46CB-98BD-2866AE277E9C}"/>
          </ac:spMkLst>
        </pc:spChg>
        <pc:spChg chg="mod ord">
          <ac:chgData name="Romi Verschoor" userId="db379b68-79e0-4461-b420-f60a7e269292" providerId="ADAL" clId="{42A97CAA-600C-4105-9E3B-0EF1468584B7}" dt="2025-02-06T12:20:02.662" v="12" actId="700"/>
          <ac:spMkLst>
            <pc:docMk/>
            <pc:sldMk cId="3288755939" sldId="339"/>
            <ac:spMk id="3" creationId="{308FA784-A74D-9C08-36A1-A7383DA2D1C2}"/>
          </ac:spMkLst>
        </pc:spChg>
      </pc:sldChg>
      <pc:sldChg chg="addSp delSp modSp mod modClrScheme chgLayout">
        <pc:chgData name="Romi Verschoor" userId="db379b68-79e0-4461-b420-f60a7e269292" providerId="ADAL" clId="{42A97CAA-600C-4105-9E3B-0EF1468584B7}" dt="2025-02-06T12:29:15.244" v="279" actId="1076"/>
        <pc:sldMkLst>
          <pc:docMk/>
          <pc:sldMk cId="2936594492" sldId="340"/>
        </pc:sldMkLst>
        <pc:spChg chg="mod ord">
          <ac:chgData name="Romi Verschoor" userId="db379b68-79e0-4461-b420-f60a7e269292" providerId="ADAL" clId="{42A97CAA-600C-4105-9E3B-0EF1468584B7}" dt="2025-02-06T12:26:03.360" v="240" actId="700"/>
          <ac:spMkLst>
            <pc:docMk/>
            <pc:sldMk cId="2936594492" sldId="340"/>
            <ac:spMk id="2" creationId="{5EBBE2EE-7842-280C-F38B-7135A48D197C}"/>
          </ac:spMkLst>
        </pc:spChg>
        <pc:spChg chg="del mod ord">
          <ac:chgData name="Romi Verschoor" userId="db379b68-79e0-4461-b420-f60a7e269292" providerId="ADAL" clId="{42A97CAA-600C-4105-9E3B-0EF1468584B7}" dt="2025-02-06T12:25:55.328" v="238" actId="478"/>
          <ac:spMkLst>
            <pc:docMk/>
            <pc:sldMk cId="2936594492" sldId="340"/>
            <ac:spMk id="4" creationId="{0866D1BB-35F0-EF33-4C23-022830E601E1}"/>
          </ac:spMkLst>
        </pc:spChg>
        <pc:spChg chg="add del mod">
          <ac:chgData name="Romi Verschoor" userId="db379b68-79e0-4461-b420-f60a7e269292" providerId="ADAL" clId="{42A97CAA-600C-4105-9E3B-0EF1468584B7}" dt="2025-02-06T12:25:56.787" v="239" actId="478"/>
          <ac:spMkLst>
            <pc:docMk/>
            <pc:sldMk cId="2936594492" sldId="340"/>
            <ac:spMk id="5" creationId="{CD67EC56-BE13-FD4A-15CE-DD01EAD1AFCD}"/>
          </ac:spMkLst>
        </pc:spChg>
        <pc:spChg chg="del mod ord">
          <ac:chgData name="Romi Verschoor" userId="db379b68-79e0-4461-b420-f60a7e269292" providerId="ADAL" clId="{42A97CAA-600C-4105-9E3B-0EF1468584B7}" dt="2025-02-06T12:26:06.579" v="241" actId="478"/>
          <ac:spMkLst>
            <pc:docMk/>
            <pc:sldMk cId="2936594492" sldId="340"/>
            <ac:spMk id="6" creationId="{A1B7C063-F4A4-3F38-28A2-E598AD9A2BDC}"/>
          </ac:spMkLst>
        </pc:spChg>
        <pc:spChg chg="add del mod">
          <ac:chgData name="Romi Verschoor" userId="db379b68-79e0-4461-b420-f60a7e269292" providerId="ADAL" clId="{42A97CAA-600C-4105-9E3B-0EF1468584B7}" dt="2025-02-06T12:28:00.443" v="242" actId="478"/>
          <ac:spMkLst>
            <pc:docMk/>
            <pc:sldMk cId="2936594492" sldId="340"/>
            <ac:spMk id="8" creationId="{308F21BB-85FB-7ABC-0334-CC5BF42085BC}"/>
          </ac:spMkLst>
        </pc:spChg>
        <pc:picChg chg="add mod">
          <ac:chgData name="Romi Verschoor" userId="db379b68-79e0-4461-b420-f60a7e269292" providerId="ADAL" clId="{42A97CAA-600C-4105-9E3B-0EF1468584B7}" dt="2025-02-06T12:29:08.445" v="276" actId="1076"/>
          <ac:picMkLst>
            <pc:docMk/>
            <pc:sldMk cId="2936594492" sldId="340"/>
            <ac:picMk id="10" creationId="{F9BC4E8B-378E-B533-5F64-E8E23984A879}"/>
          </ac:picMkLst>
        </pc:picChg>
        <pc:picChg chg="add mod modCrop">
          <ac:chgData name="Romi Verschoor" userId="db379b68-79e0-4461-b420-f60a7e269292" providerId="ADAL" clId="{42A97CAA-600C-4105-9E3B-0EF1468584B7}" dt="2025-02-06T12:29:05.338" v="274" actId="1076"/>
          <ac:picMkLst>
            <pc:docMk/>
            <pc:sldMk cId="2936594492" sldId="340"/>
            <ac:picMk id="12" creationId="{097AEAAA-32B6-D477-F917-EB425E16B0CE}"/>
          </ac:picMkLst>
        </pc:picChg>
        <pc:picChg chg="add mod">
          <ac:chgData name="Romi Verschoor" userId="db379b68-79e0-4461-b420-f60a7e269292" providerId="ADAL" clId="{42A97CAA-600C-4105-9E3B-0EF1468584B7}" dt="2025-02-06T12:29:10.031" v="277" actId="1076"/>
          <ac:picMkLst>
            <pc:docMk/>
            <pc:sldMk cId="2936594492" sldId="340"/>
            <ac:picMk id="14" creationId="{683FD2F7-69B5-FF25-711E-63EBE3924B14}"/>
          </ac:picMkLst>
        </pc:picChg>
        <pc:picChg chg="add mod">
          <ac:chgData name="Romi Verschoor" userId="db379b68-79e0-4461-b420-f60a7e269292" providerId="ADAL" clId="{42A97CAA-600C-4105-9E3B-0EF1468584B7}" dt="2025-02-06T12:29:13.817" v="278" actId="14100"/>
          <ac:picMkLst>
            <pc:docMk/>
            <pc:sldMk cId="2936594492" sldId="340"/>
            <ac:picMk id="16" creationId="{0BDDC2C9-7100-FF03-3E51-BE6A60F0CDF5}"/>
          </ac:picMkLst>
        </pc:picChg>
        <pc:picChg chg="add mod">
          <ac:chgData name="Romi Verschoor" userId="db379b68-79e0-4461-b420-f60a7e269292" providerId="ADAL" clId="{42A97CAA-600C-4105-9E3B-0EF1468584B7}" dt="2025-02-06T12:29:15.244" v="279" actId="1076"/>
          <ac:picMkLst>
            <pc:docMk/>
            <pc:sldMk cId="2936594492" sldId="340"/>
            <ac:picMk id="18" creationId="{E618130C-1F0F-AAB2-9B44-B502E74663C8}"/>
          </ac:picMkLst>
        </pc:picChg>
        <pc:picChg chg="del">
          <ac:chgData name="Romi Verschoor" userId="db379b68-79e0-4461-b420-f60a7e269292" providerId="ADAL" clId="{42A97CAA-600C-4105-9E3B-0EF1468584B7}" dt="2025-02-06T12:25:53.628" v="236" actId="478"/>
          <ac:picMkLst>
            <pc:docMk/>
            <pc:sldMk cId="2936594492" sldId="340"/>
            <ac:picMk id="6146" creationId="{C4AD3CF8-279E-29D4-F3C9-809C7DC47F87}"/>
          </ac:picMkLst>
        </pc:picChg>
        <pc:picChg chg="del">
          <ac:chgData name="Romi Verschoor" userId="db379b68-79e0-4461-b420-f60a7e269292" providerId="ADAL" clId="{42A97CAA-600C-4105-9E3B-0EF1468584B7}" dt="2025-02-06T12:25:53.978" v="237" actId="478"/>
          <ac:picMkLst>
            <pc:docMk/>
            <pc:sldMk cId="2936594492" sldId="340"/>
            <ac:picMk id="6147" creationId="{E1DEA498-69EF-9876-4E21-E38BB03D8AA7}"/>
          </ac:picMkLst>
        </pc:picChg>
      </pc:sldChg>
      <pc:sldChg chg="modSp del mod modClrScheme chgLayout">
        <pc:chgData name="Romi Verschoor" userId="db379b68-79e0-4461-b420-f60a7e269292" providerId="ADAL" clId="{42A97CAA-600C-4105-9E3B-0EF1468584B7}" dt="2025-02-06T12:29:32.558" v="280" actId="47"/>
        <pc:sldMkLst>
          <pc:docMk/>
          <pc:sldMk cId="1218819200" sldId="341"/>
        </pc:sldMkLst>
        <pc:spChg chg="mod ord">
          <ac:chgData name="Romi Verschoor" userId="db379b68-79e0-4461-b420-f60a7e269292" providerId="ADAL" clId="{42A97CAA-600C-4105-9E3B-0EF1468584B7}" dt="2025-02-06T12:20:21.682" v="17" actId="700"/>
          <ac:spMkLst>
            <pc:docMk/>
            <pc:sldMk cId="1218819200" sldId="341"/>
            <ac:spMk id="2" creationId="{5EBBE2EE-7842-280C-F38B-7135A48D197C}"/>
          </ac:spMkLst>
        </pc:spChg>
        <pc:spChg chg="mod ord">
          <ac:chgData name="Romi Verschoor" userId="db379b68-79e0-4461-b420-f60a7e269292" providerId="ADAL" clId="{42A97CAA-600C-4105-9E3B-0EF1468584B7}" dt="2025-02-06T12:20:21.682" v="17" actId="700"/>
          <ac:spMkLst>
            <pc:docMk/>
            <pc:sldMk cId="1218819200" sldId="341"/>
            <ac:spMk id="8" creationId="{3B2F164B-BDF0-B9ED-4BC7-A9C75DFC68B5}"/>
          </ac:spMkLst>
        </pc:spChg>
        <pc:picChg chg="mod ord">
          <ac:chgData name="Romi Verschoor" userId="db379b68-79e0-4461-b420-f60a7e269292" providerId="ADAL" clId="{42A97CAA-600C-4105-9E3B-0EF1468584B7}" dt="2025-02-06T12:20:32.388" v="21" actId="14100"/>
          <ac:picMkLst>
            <pc:docMk/>
            <pc:sldMk cId="1218819200" sldId="341"/>
            <ac:picMk id="7170" creationId="{C9F47835-EF37-34B6-F728-89A6DF88E17A}"/>
          </ac:picMkLst>
        </pc:picChg>
      </pc:sldChg>
      <pc:sldChg chg="addSp delSp modSp mod modClrScheme chgLayout">
        <pc:chgData name="Romi Verschoor" userId="db379b68-79e0-4461-b420-f60a7e269292" providerId="ADAL" clId="{42A97CAA-600C-4105-9E3B-0EF1468584B7}" dt="2025-02-06T12:32:05.921" v="289" actId="1076"/>
        <pc:sldMkLst>
          <pc:docMk/>
          <pc:sldMk cId="2129974877" sldId="342"/>
        </pc:sldMkLst>
        <pc:spChg chg="mod ord">
          <ac:chgData name="Romi Verschoor" userId="db379b68-79e0-4461-b420-f60a7e269292" providerId="ADAL" clId="{42A97CAA-600C-4105-9E3B-0EF1468584B7}" dt="2025-02-06T12:31:14.652" v="283" actId="700"/>
          <ac:spMkLst>
            <pc:docMk/>
            <pc:sldMk cId="2129974877" sldId="342"/>
            <ac:spMk id="2" creationId="{5EBBE2EE-7842-280C-F38B-7135A48D197C}"/>
          </ac:spMkLst>
        </pc:spChg>
        <pc:spChg chg="add del mod">
          <ac:chgData name="Romi Verschoor" userId="db379b68-79e0-4461-b420-f60a7e269292" providerId="ADAL" clId="{42A97CAA-600C-4105-9E3B-0EF1468584B7}" dt="2025-02-06T12:31:55.979" v="285" actId="478"/>
          <ac:spMkLst>
            <pc:docMk/>
            <pc:sldMk cId="2129974877" sldId="342"/>
            <ac:spMk id="4" creationId="{BBB8A230-FDF2-8F2A-6A1F-B5257A57B869}"/>
          </ac:spMkLst>
        </pc:spChg>
        <pc:spChg chg="del mod ord">
          <ac:chgData name="Romi Verschoor" userId="db379b68-79e0-4461-b420-f60a7e269292" providerId="ADAL" clId="{42A97CAA-600C-4105-9E3B-0EF1468584B7}" dt="2025-02-06T12:31:53.139" v="284" actId="478"/>
          <ac:spMkLst>
            <pc:docMk/>
            <pc:sldMk cId="2129974877" sldId="342"/>
            <ac:spMk id="8" creationId="{3B2F164B-BDF0-B9ED-4BC7-A9C75DFC68B5}"/>
          </ac:spMkLst>
        </pc:spChg>
        <pc:picChg chg="del mod ord">
          <ac:chgData name="Romi Verschoor" userId="db379b68-79e0-4461-b420-f60a7e269292" providerId="ADAL" clId="{42A97CAA-600C-4105-9E3B-0EF1468584B7}" dt="2025-02-06T12:31:57.645" v="286" actId="478"/>
          <ac:picMkLst>
            <pc:docMk/>
            <pc:sldMk cId="2129974877" sldId="342"/>
            <ac:picMk id="7170" creationId="{C9F47835-EF37-34B6-F728-89A6DF88E17A}"/>
          </ac:picMkLst>
        </pc:picChg>
        <pc:picChg chg="mod">
          <ac:chgData name="Romi Verschoor" userId="db379b68-79e0-4461-b420-f60a7e269292" providerId="ADAL" clId="{42A97CAA-600C-4105-9E3B-0EF1468584B7}" dt="2025-02-06T12:32:05.921" v="289" actId="1076"/>
          <ac:picMkLst>
            <pc:docMk/>
            <pc:sldMk cId="2129974877" sldId="342"/>
            <ac:picMk id="8194" creationId="{EEA58B08-D00D-10FD-A87D-7DAA249BD18F}"/>
          </ac:picMkLst>
        </pc:picChg>
      </pc:sldChg>
      <pc:sldChg chg="modSp add mod">
        <pc:chgData name="Romi Verschoor" userId="db379b68-79e0-4461-b420-f60a7e269292" providerId="ADAL" clId="{42A97CAA-600C-4105-9E3B-0EF1468584B7}" dt="2025-02-06T12:18:48.961" v="3"/>
        <pc:sldMkLst>
          <pc:docMk/>
          <pc:sldMk cId="391093381" sldId="343"/>
        </pc:sldMkLst>
        <pc:spChg chg="mod">
          <ac:chgData name="Romi Verschoor" userId="db379b68-79e0-4461-b420-f60a7e269292" providerId="ADAL" clId="{42A97CAA-600C-4105-9E3B-0EF1468584B7}" dt="2025-02-06T12:18:48.961" v="3"/>
          <ac:spMkLst>
            <pc:docMk/>
            <pc:sldMk cId="391093381" sldId="343"/>
            <ac:spMk id="2" creationId="{E57AF670-34A2-76A5-6EC5-0ECDCA8EEBFD}"/>
          </ac:spMkLst>
        </pc:spChg>
      </pc:sldChg>
      <pc:sldChg chg="add del">
        <pc:chgData name="Romi Verschoor" userId="db379b68-79e0-4461-b420-f60a7e269292" providerId="ADAL" clId="{42A97CAA-600C-4105-9E3B-0EF1468584B7}" dt="2025-02-06T12:18:39.242" v="1"/>
        <pc:sldMkLst>
          <pc:docMk/>
          <pc:sldMk cId="2988591174" sldId="343"/>
        </pc:sldMkLst>
      </pc:sldChg>
      <pc:sldChg chg="addSp delSp modSp add mod">
        <pc:chgData name="Romi Verschoor" userId="db379b68-79e0-4461-b420-f60a7e269292" providerId="ADAL" clId="{42A97CAA-600C-4105-9E3B-0EF1468584B7}" dt="2025-02-06T12:33:14.302" v="300" actId="1076"/>
        <pc:sldMkLst>
          <pc:docMk/>
          <pc:sldMk cId="197493218" sldId="344"/>
        </pc:sldMkLst>
        <pc:spChg chg="add del mod">
          <ac:chgData name="Romi Verschoor" userId="db379b68-79e0-4461-b420-f60a7e269292" providerId="ADAL" clId="{42A97CAA-600C-4105-9E3B-0EF1468584B7}" dt="2025-02-06T12:33:09.861" v="297" actId="478"/>
          <ac:spMkLst>
            <pc:docMk/>
            <pc:sldMk cId="197493218" sldId="344"/>
            <ac:spMk id="4" creationId="{89725AF9-593C-74B5-55FC-5D9DFB2AB863}"/>
          </ac:spMkLst>
        </pc:spChg>
        <pc:picChg chg="add mod">
          <ac:chgData name="Romi Verschoor" userId="db379b68-79e0-4461-b420-f60a7e269292" providerId="ADAL" clId="{42A97CAA-600C-4105-9E3B-0EF1468584B7}" dt="2025-02-06T12:33:14.302" v="300" actId="1076"/>
          <ac:picMkLst>
            <pc:docMk/>
            <pc:sldMk cId="197493218" sldId="344"/>
            <ac:picMk id="5" creationId="{72044A28-5E66-DF51-24E7-2A848257D52A}"/>
          </ac:picMkLst>
        </pc:picChg>
        <pc:picChg chg="del">
          <ac:chgData name="Romi Verschoor" userId="db379b68-79e0-4461-b420-f60a7e269292" providerId="ADAL" clId="{42A97CAA-600C-4105-9E3B-0EF1468584B7}" dt="2025-02-06T12:33:07.893" v="295" actId="478"/>
          <ac:picMkLst>
            <pc:docMk/>
            <pc:sldMk cId="197493218" sldId="344"/>
            <ac:picMk id="6" creationId="{98AF85B2-73F3-504E-EAD4-6A620F3819AB}"/>
          </ac:picMkLst>
        </pc:picChg>
      </pc:sldChg>
      <pc:sldChg chg="modSp add mod">
        <pc:chgData name="Romi Verschoor" userId="db379b68-79e0-4461-b420-f60a7e269292" providerId="ADAL" clId="{42A97CAA-600C-4105-9E3B-0EF1468584B7}" dt="2025-02-06T12:33:47.428" v="323" actId="20577"/>
        <pc:sldMkLst>
          <pc:docMk/>
          <pc:sldMk cId="1821727183" sldId="345"/>
        </pc:sldMkLst>
        <pc:spChg chg="mod">
          <ac:chgData name="Romi Verschoor" userId="db379b68-79e0-4461-b420-f60a7e269292" providerId="ADAL" clId="{42A97CAA-600C-4105-9E3B-0EF1468584B7}" dt="2025-02-06T12:33:47.428" v="323" actId="20577"/>
          <ac:spMkLst>
            <pc:docMk/>
            <pc:sldMk cId="1821727183" sldId="345"/>
            <ac:spMk id="6" creationId="{96F862E5-1967-15BB-D778-13F0E315EE67}"/>
          </ac:spMkLst>
        </pc:spChg>
        <pc:picChg chg="mod">
          <ac:chgData name="Romi Verschoor" userId="db379b68-79e0-4461-b420-f60a7e269292" providerId="ADAL" clId="{42A97CAA-600C-4105-9E3B-0EF1468584B7}" dt="2025-02-06T12:33:21.334" v="301" actId="14826"/>
          <ac:picMkLst>
            <pc:docMk/>
            <pc:sldMk cId="1821727183" sldId="345"/>
            <ac:picMk id="5" creationId="{34E9B82F-8453-D440-F38B-A57932A5FCAE}"/>
          </ac:picMkLst>
        </pc:picChg>
      </pc:sldChg>
      <pc:sldChg chg="addSp delSp modSp add mod">
        <pc:chgData name="Romi Verschoor" userId="db379b68-79e0-4461-b420-f60a7e269292" providerId="ADAL" clId="{42A97CAA-600C-4105-9E3B-0EF1468584B7}" dt="2025-02-06T12:35:29.342" v="350" actId="1076"/>
        <pc:sldMkLst>
          <pc:docMk/>
          <pc:sldMk cId="22889527" sldId="346"/>
        </pc:sldMkLst>
        <pc:picChg chg="add del mod">
          <ac:chgData name="Romi Verschoor" userId="db379b68-79e0-4461-b420-f60a7e269292" providerId="ADAL" clId="{42A97CAA-600C-4105-9E3B-0EF1468584B7}" dt="2025-02-06T12:35:23.705" v="348" actId="478"/>
          <ac:picMkLst>
            <pc:docMk/>
            <pc:sldMk cId="22889527" sldId="346"/>
            <ac:picMk id="4" creationId="{22D9DAA7-8CBB-7585-81A8-33D5C546ADB0}"/>
          </ac:picMkLst>
        </pc:picChg>
        <pc:picChg chg="add del mod">
          <ac:chgData name="Romi Verschoor" userId="db379b68-79e0-4461-b420-f60a7e269292" providerId="ADAL" clId="{42A97CAA-600C-4105-9E3B-0EF1468584B7}" dt="2025-02-06T12:35:22.923" v="347" actId="478"/>
          <ac:picMkLst>
            <pc:docMk/>
            <pc:sldMk cId="22889527" sldId="346"/>
            <ac:picMk id="6" creationId="{9224A257-F078-0024-79B5-C1B02D77CC92}"/>
          </ac:picMkLst>
        </pc:picChg>
        <pc:picChg chg="del">
          <ac:chgData name="Romi Verschoor" userId="db379b68-79e0-4461-b420-f60a7e269292" providerId="ADAL" clId="{42A97CAA-600C-4105-9E3B-0EF1468584B7}" dt="2025-02-06T12:34:27.924" v="325" actId="478"/>
          <ac:picMkLst>
            <pc:docMk/>
            <pc:sldMk cId="22889527" sldId="346"/>
            <ac:picMk id="8" creationId="{BD2B90A5-F1BB-CE51-190E-B2E50581249F}"/>
          </ac:picMkLst>
        </pc:picChg>
        <pc:picChg chg="add del mod">
          <ac:chgData name="Romi Verschoor" userId="db379b68-79e0-4461-b420-f60a7e269292" providerId="ADAL" clId="{42A97CAA-600C-4105-9E3B-0EF1468584B7}" dt="2025-02-06T12:35:22.227" v="346" actId="478"/>
          <ac:picMkLst>
            <pc:docMk/>
            <pc:sldMk cId="22889527" sldId="346"/>
            <ac:picMk id="9" creationId="{C68356DB-F5C6-58C4-E439-A87B8C32B8CA}"/>
          </ac:picMkLst>
        </pc:picChg>
        <pc:picChg chg="del">
          <ac:chgData name="Romi Verschoor" userId="db379b68-79e0-4461-b420-f60a7e269292" providerId="ADAL" clId="{42A97CAA-600C-4105-9E3B-0EF1468584B7}" dt="2025-02-06T12:34:27.924" v="325" actId="478"/>
          <ac:picMkLst>
            <pc:docMk/>
            <pc:sldMk cId="22889527" sldId="346"/>
            <ac:picMk id="10" creationId="{DA8138CD-F082-3FF5-DF99-F89A552E08F9}"/>
          </ac:picMkLst>
        </pc:picChg>
        <pc:picChg chg="del">
          <ac:chgData name="Romi Verschoor" userId="db379b68-79e0-4461-b420-f60a7e269292" providerId="ADAL" clId="{42A97CAA-600C-4105-9E3B-0EF1468584B7}" dt="2025-02-06T12:34:27.924" v="325" actId="478"/>
          <ac:picMkLst>
            <pc:docMk/>
            <pc:sldMk cId="22889527" sldId="346"/>
            <ac:picMk id="12" creationId="{CDC6C8A1-251A-1C79-2341-EEC619266C74}"/>
          </ac:picMkLst>
        </pc:picChg>
        <pc:picChg chg="add mod">
          <ac:chgData name="Romi Verschoor" userId="db379b68-79e0-4461-b420-f60a7e269292" providerId="ADAL" clId="{42A97CAA-600C-4105-9E3B-0EF1468584B7}" dt="2025-02-06T12:35:26.184" v="349" actId="1076"/>
          <ac:picMkLst>
            <pc:docMk/>
            <pc:sldMk cId="22889527" sldId="346"/>
            <ac:picMk id="13" creationId="{1D40F987-54DA-EFFC-F74F-55D6DC1F1DDF}"/>
          </ac:picMkLst>
        </pc:picChg>
        <pc:picChg chg="del">
          <ac:chgData name="Romi Verschoor" userId="db379b68-79e0-4461-b420-f60a7e269292" providerId="ADAL" clId="{42A97CAA-600C-4105-9E3B-0EF1468584B7}" dt="2025-02-06T12:34:27.924" v="325" actId="478"/>
          <ac:picMkLst>
            <pc:docMk/>
            <pc:sldMk cId="22889527" sldId="346"/>
            <ac:picMk id="14" creationId="{ABE3F4AB-1FFA-4036-CB8C-91A75F56161F}"/>
          </ac:picMkLst>
        </pc:picChg>
        <pc:picChg chg="add mod">
          <ac:chgData name="Romi Verschoor" userId="db379b68-79e0-4461-b420-f60a7e269292" providerId="ADAL" clId="{42A97CAA-600C-4105-9E3B-0EF1468584B7}" dt="2025-02-06T12:35:29.342" v="350" actId="1076"/>
          <ac:picMkLst>
            <pc:docMk/>
            <pc:sldMk cId="22889527" sldId="346"/>
            <ac:picMk id="16" creationId="{68451587-51B8-3FD6-0588-36B5EC57D5C8}"/>
          </ac:picMkLst>
        </pc:picChg>
        <pc:picChg chg="add del mod">
          <ac:chgData name="Romi Verschoor" userId="db379b68-79e0-4461-b420-f60a7e269292" providerId="ADAL" clId="{42A97CAA-600C-4105-9E3B-0EF1468584B7}" dt="2025-02-06T12:35:16.393" v="342" actId="478"/>
          <ac:picMkLst>
            <pc:docMk/>
            <pc:sldMk cId="22889527" sldId="346"/>
            <ac:picMk id="18" creationId="{F9989344-537E-6EDE-2ED4-F201E2B217D1}"/>
          </ac:picMkLst>
        </pc:picChg>
        <pc:picChg chg="del">
          <ac:chgData name="Romi Verschoor" userId="db379b68-79e0-4461-b420-f60a7e269292" providerId="ADAL" clId="{42A97CAA-600C-4105-9E3B-0EF1468584B7}" dt="2025-02-06T12:34:27.924" v="325" actId="478"/>
          <ac:picMkLst>
            <pc:docMk/>
            <pc:sldMk cId="22889527" sldId="346"/>
            <ac:picMk id="4100" creationId="{DEDE2065-0A4D-7146-0F5A-35EB53F43F6F}"/>
          </ac:picMkLst>
        </pc:picChg>
      </pc:sldChg>
      <pc:sldMasterChg chg="del delSldLayout">
        <pc:chgData name="Romi Verschoor" userId="db379b68-79e0-4461-b420-f60a7e269292" providerId="ADAL" clId="{42A97CAA-600C-4105-9E3B-0EF1468584B7}" dt="2025-02-06T12:21:01.046" v="32" actId="700"/>
        <pc:sldMasterMkLst>
          <pc:docMk/>
          <pc:sldMasterMk cId="1342538840" sldId="2147483648"/>
        </pc:sldMasterMkLst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2927438608" sldId="2147483660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3395764851" sldId="2147483661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3711325061" sldId="2147483662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2197968726" sldId="2147483663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1946577864" sldId="2147483665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1223620857" sldId="2147483666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1970893555" sldId="2147483668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471364865" sldId="2147483669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2195727144" sldId="2147483671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901324319" sldId="2147483674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2791713512" sldId="2147483675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2908678861" sldId="2147483676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3533840017" sldId="2147483677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3412559453" sldId="2147483678"/>
          </pc:sldLayoutMkLst>
        </pc:sldLayoutChg>
        <pc:sldLayoutChg chg="del">
          <pc:chgData name="Romi Verschoor" userId="db379b68-79e0-4461-b420-f60a7e269292" providerId="ADAL" clId="{42A97CAA-600C-4105-9E3B-0EF1468584B7}" dt="2025-02-06T12:21:01.046" v="32" actId="700"/>
          <pc:sldLayoutMkLst>
            <pc:docMk/>
            <pc:sldMasterMk cId="1342538840" sldId="2147483648"/>
            <pc:sldLayoutMk cId="4163935386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78E7D-C25B-4F19-8944-717CF67B061A}" type="datetimeFigureOut">
              <a:rPr lang="nl-NL" smtClean="0"/>
              <a:t>6-2-2025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F3586-C69F-4034-8280-9C8246BB55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80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40DDE355-60CD-34FB-D139-AEA7F17BC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375" y="1"/>
            <a:ext cx="1234437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58E05F-8E57-2E0F-2E48-32B6C70B0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320" y="549275"/>
            <a:ext cx="11087817" cy="3082445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 dirty="0"/>
              <a:t>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FFA4632-A0B2-D767-A69A-70B977ABA08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084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5" name="Afbeelding 4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5359B5C-EDFE-3AC3-E91A-80C4929DF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084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946ABC-461F-5E7D-253E-BBEDB39F204B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blauw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C570DF5-86BB-98CE-BC83-BD9655382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20" y="3837851"/>
            <a:ext cx="11178605" cy="91440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8225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geel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65B4FE1-B243-D23D-358C-8AAC22513F3E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623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25624"/>
            <a:ext cx="884160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884160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smal</a:t>
            </a:r>
          </a:p>
        </p:txBody>
      </p:sp>
    </p:spTree>
    <p:extLst>
      <p:ext uri="{BB962C8B-B14F-4D97-AF65-F5344CB8AC3E}">
        <p14:creationId xmlns:p14="http://schemas.microsoft.com/office/powerpoint/2010/main" val="4234641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breed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B2DB4BA-9715-E72D-BAF5-945273976BD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24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8709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Quote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2" y="549275"/>
            <a:ext cx="11094296" cy="4895850"/>
          </a:xfrm>
        </p:spPr>
        <p:txBody>
          <a:bodyPr anchor="ctr" anchorCtr="0"/>
          <a:lstStyle>
            <a:lvl1pPr algn="ctr">
              <a:defRPr i="1" baseline="0">
                <a:solidFill>
                  <a:srgbClr val="084F6A"/>
                </a:solidFill>
              </a:defRPr>
            </a:lvl1pPr>
          </a:lstStyle>
          <a:p>
            <a:r>
              <a:rPr lang="nl-NL" dirty="0"/>
              <a:t>‘Klik om stijl te bewerken’</a:t>
            </a:r>
          </a:p>
        </p:txBody>
      </p:sp>
    </p:spTree>
    <p:extLst>
      <p:ext uri="{BB962C8B-B14F-4D97-AF65-F5344CB8AC3E}">
        <p14:creationId xmlns:p14="http://schemas.microsoft.com/office/powerpoint/2010/main" val="125266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Grafiek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2596BF1-A76A-963C-71D5-5374EC15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2A42E9-4E3F-4101-51A3-3B236A8C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882A832-B3B5-AB24-2B9D-2F7741941006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222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Einddia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pic>
        <p:nvPicPr>
          <p:cNvPr id="6" name="Afbeelding 5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8BAEE3A-956A-B538-FDF0-1202E1D8D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336" y="1644977"/>
            <a:ext cx="10687102" cy="188830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95122A6-C703-6745-AA6B-E302DD686E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731" y="5808072"/>
            <a:ext cx="7831406" cy="500653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i="0" baseline="0">
                <a:solidFill>
                  <a:srgbClr val="084F6A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Gepubliceerd onder CC-BY 4.0-licentie</a:t>
            </a:r>
          </a:p>
        </p:txBody>
      </p:sp>
    </p:spTree>
    <p:extLst>
      <p:ext uri="{BB962C8B-B14F-4D97-AF65-F5344CB8AC3E}">
        <p14:creationId xmlns:p14="http://schemas.microsoft.com/office/powerpoint/2010/main" val="132344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geel</a:t>
            </a:r>
          </a:p>
        </p:txBody>
      </p:sp>
      <p:pic>
        <p:nvPicPr>
          <p:cNvPr id="2" name="Afbeelding 1" descr="Afbeelding met water, blauw, schermopname, Turquoise&#10;&#10;Door AI gegenereerde inhoud is mogelijk onjuist.">
            <a:extLst>
              <a:ext uri="{FF2B5EF4-FFF2-40B4-BE49-F238E27FC236}">
                <a16:creationId xmlns:a16="http://schemas.microsoft.com/office/drawing/2014/main" id="{7AA4F421-43BC-91F8-40A6-523732995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8BB0A1B-AEE4-9978-C54A-3E5D2B1E7CE5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48AF32C-8A2B-B553-6C4F-F44B4E3C5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" name="Afbeelding 2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73512028-4C06-DFB2-B2FE-9FD9AAFE8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375" y="1"/>
            <a:ext cx="123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547EBF"/>
          </p15:clr>
        </p15:guide>
        <p15:guide id="2" orient="horz" pos="3770">
          <p15:clr>
            <a:srgbClr val="547EBF"/>
          </p15:clr>
        </p15:guide>
        <p15:guide id="3" orient="horz" pos="1026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Probleem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1054ABDF-D331-2DDE-0B28-48C04664F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 dirty="0"/>
              <a:t>Het probleem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BA97156-6B93-BF96-5CFC-835D19CA4E82}"/>
              </a:ext>
            </a:extLst>
          </p:cNvPr>
          <p:cNvCxnSpPr>
            <a:cxnSpLocks/>
          </p:cNvCxnSpPr>
          <p:nvPr userDrawn="1"/>
        </p:nvCxnSpPr>
        <p:spPr>
          <a:xfrm>
            <a:off x="5629564" y="2072619"/>
            <a:ext cx="11610" cy="32606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6C294B5-3BD4-E491-2A58-705987E4DF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3393" y="1892166"/>
            <a:ext cx="5297745" cy="3621600"/>
          </a:xfrm>
          <a:noFill/>
        </p:spPr>
        <p:txBody>
          <a:bodyPr lIns="180000" tIns="180000" rIns="180000" bIns="180000"/>
          <a:lstStyle>
            <a:lvl1pPr marL="0" indent="0">
              <a:buNone/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196E56-1979-1FCF-7035-7528CB7BBA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892166"/>
            <a:ext cx="4584700" cy="455149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5778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Afbeelding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49683368-31ED-BCC5-D94B-9C5725F2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DA76929-EE35-035F-07BA-42521B34B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63" y="1745908"/>
            <a:ext cx="7477346" cy="467588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1200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11090275" cy="3621600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6168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58" y="2524363"/>
            <a:ext cx="5365750" cy="3621600"/>
          </a:xfrm>
        </p:spPr>
        <p:txBody>
          <a:bodyPr lIns="0" tIns="180000"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4382" y="2524363"/>
            <a:ext cx="5365750" cy="3621600"/>
          </a:xfrm>
          <a:noFill/>
        </p:spPr>
        <p:txBody>
          <a:bodyPr lIns="180000" tIns="180000" rIns="180000" bIns="180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86790" y="1457864"/>
            <a:ext cx="12615" cy="498606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57466" y="1356145"/>
            <a:ext cx="11610" cy="508821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C90B93C-E48C-1AF5-3860-CC9FB08C7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903" y="1356144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3885703-CD06-255C-A5BF-1408B2A7A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382" y="1362645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11331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39860"/>
            <a:ext cx="5365750" cy="3621600"/>
          </a:xfrm>
          <a:noFill/>
        </p:spPr>
        <p:txBody>
          <a:bodyPr lIns="180000" tIns="180000" rIns="180000" bIns="18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07948"/>
            <a:ext cx="1005" cy="46359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68071" y="1808372"/>
            <a:ext cx="1005" cy="46359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503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7CED0-F770-8970-2E9A-5A4F9AD9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293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7E0D8-8DBB-2374-7C7C-6D6E6849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5815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7C5B9ED5-8EAB-E49C-279A-E4FB5E35A73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E1DC55-7BD3-C743-84DB-B1C88B1A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0" y="549275"/>
            <a:ext cx="1108781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CA69E9-F894-6146-B945-5F7ED07D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276475"/>
            <a:ext cx="11090275" cy="3900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942AEF7-4B21-2A49-2F0C-2740277EB79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BFC90D1B-A988-7C1F-3CF1-12653E540B3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2953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baseline="0">
          <a:solidFill>
            <a:srgbClr val="084F6A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▹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52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886">
          <p15:clr>
            <a:srgbClr val="F26B43"/>
          </p15:clr>
        </p15:guide>
        <p15:guide id="5" pos="7333">
          <p15:clr>
            <a:srgbClr val="F26B43"/>
          </p15:clr>
        </p15:guide>
        <p15:guide id="6" pos="34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3430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1549">
          <p15:clr>
            <a:srgbClr val="F26B43"/>
          </p15:clr>
        </p15:guide>
        <p15:guide id="12" pos="1776">
          <p15:clr>
            <a:srgbClr val="F26B43"/>
          </p15:clr>
        </p15:guide>
        <p15:guide id="13" pos="467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schooltv.nl/video-item/decibel-hoeveel-geluid-maakt-een-straaljage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91CDCB3-2B56-E21B-0CF8-48FB5CF4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7AF670-34A2-76A5-6EC5-0ECDCA8EE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Snaarinstrument maken</a:t>
            </a:r>
          </a:p>
          <a:p>
            <a:endParaRPr lang="nl-NL" dirty="0"/>
          </a:p>
          <a:p>
            <a:r>
              <a:rPr lang="nl-NL" dirty="0"/>
              <a:t>Les 2 – Probleem onderzoeken</a:t>
            </a:r>
          </a:p>
        </p:txBody>
      </p:sp>
    </p:spTree>
    <p:extLst>
      <p:ext uri="{BB962C8B-B14F-4D97-AF65-F5344CB8AC3E}">
        <p14:creationId xmlns:p14="http://schemas.microsoft.com/office/powerpoint/2010/main" val="39109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Experiment: welk </a:t>
            </a:r>
            <a:r>
              <a:rPr lang="nl-NL" u="sng" dirty="0"/>
              <a:t>materiaal</a:t>
            </a:r>
            <a:r>
              <a:rPr lang="nl-NL" dirty="0"/>
              <a:t> werkt het best?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EA58B08-D00D-10FD-A87D-7DAA249BD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66226" r="26290" b="3251"/>
          <a:stretch/>
        </p:blipFill>
        <p:spPr bwMode="auto">
          <a:xfrm>
            <a:off x="2899116" y="2610830"/>
            <a:ext cx="6393767" cy="23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74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was het probleem?</a:t>
            </a:r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72044A28-5E66-DF51-24E7-2A848257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83280" y="1853116"/>
            <a:ext cx="5045956" cy="31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Werken aan de oplossing</a:t>
            </a:r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34E9B82F-8453-D440-F38B-A57932A5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53942" y="2589950"/>
            <a:ext cx="4053262" cy="2531720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F862E5-1967-15BB-D778-13F0E315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Wanneer is het probleem opgelost?</a:t>
            </a:r>
          </a:p>
          <a:p>
            <a:endParaRPr lang="nl-NL" dirty="0"/>
          </a:p>
          <a:p>
            <a:r>
              <a:rPr lang="nl-NL" dirty="0"/>
              <a:t>Welke </a:t>
            </a:r>
            <a:r>
              <a:rPr lang="nl-NL" b="1" dirty="0"/>
              <a:t>criteria</a:t>
            </a:r>
            <a:r>
              <a:rPr lang="nl-NL" dirty="0"/>
              <a:t> gaan we gebruiken?</a:t>
            </a:r>
          </a:p>
          <a:p>
            <a:endParaRPr lang="nl-NL" dirty="0"/>
          </a:p>
          <a:p>
            <a:r>
              <a:rPr lang="nl-NL" dirty="0"/>
              <a:t>Evalueren van snaarinstrumenten</a:t>
            </a:r>
          </a:p>
        </p:txBody>
      </p:sp>
    </p:spTree>
    <p:extLst>
      <p:ext uri="{BB962C8B-B14F-4D97-AF65-F5344CB8AC3E}">
        <p14:creationId xmlns:p14="http://schemas.microsoft.com/office/powerpoint/2010/main" val="182172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Ontwerpen: aan de slag!</a:t>
            </a:r>
          </a:p>
        </p:txBody>
      </p:sp>
      <p:pic>
        <p:nvPicPr>
          <p:cNvPr id="13" name="Afbeelding 12" descr="Afbeelding met persoon, kleding, Menselijk gezicht, tekst&#10;&#10;Automatisch gegenereerde beschrijving">
            <a:extLst>
              <a:ext uri="{FF2B5EF4-FFF2-40B4-BE49-F238E27FC236}">
                <a16:creationId xmlns:a16="http://schemas.microsoft.com/office/drawing/2014/main" id="{1D40F987-54DA-EFFC-F74F-55D6DC1F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64" y="2007792"/>
            <a:ext cx="2305568" cy="3456624"/>
          </a:xfrm>
          <a:prstGeom prst="rect">
            <a:avLst/>
          </a:prstGeom>
        </p:spPr>
      </p:pic>
      <p:pic>
        <p:nvPicPr>
          <p:cNvPr id="16" name="Afbeelding 15" descr="Afbeelding met kleding, persoon, Menselijk gezicht, tafel&#10;&#10;Automatisch gegenereerde beschrijving">
            <a:extLst>
              <a:ext uri="{FF2B5EF4-FFF2-40B4-BE49-F238E27FC236}">
                <a16:creationId xmlns:a16="http://schemas.microsoft.com/office/drawing/2014/main" id="{68451587-51B8-3FD6-0588-36B5EC57D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288" y="2007792"/>
            <a:ext cx="5182345" cy="345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5000"/>
              </a:lnSpc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b="1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Vorm</a:t>
            </a:r>
            <a:endParaRPr lang="nl-NL" dirty="0">
              <a:solidFill>
                <a:srgbClr val="084F6A"/>
              </a:solidFill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2000" b="0" i="0" u="none" strike="noStrike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</a:rPr>
              <a:t>Welke vorm wil je in je ontwerp gebruiken?</a:t>
            </a:r>
            <a:endParaRPr lang="en-US" sz="1800" b="0" i="0" dirty="0">
              <a:solidFill>
                <a:srgbClr val="084F6A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buFont typeface="Arial" panose="020B0604020202020204" pitchFamily="34" charset="0"/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b="1" dirty="0">
                <a:solidFill>
                  <a:srgbClr val="084F6A"/>
                </a:solidFill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Materiaal</a:t>
            </a:r>
            <a:endParaRPr lang="nl-NL" dirty="0">
              <a:solidFill>
                <a:srgbClr val="084F6A"/>
              </a:solidFill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nl-NL" sz="2000" dirty="0">
                <a:solidFill>
                  <a:srgbClr val="084F6A"/>
                </a:solidFill>
                <a:latin typeface="Source Sans Pro Light" panose="020B0403030403020204" pitchFamily="34" charset="0"/>
              </a:rPr>
              <a:t>Welk materiaal gaf voor jullie het beste geluid?</a:t>
            </a:r>
            <a:endParaRPr lang="en-US" sz="2000" dirty="0">
              <a:solidFill>
                <a:srgbClr val="084F6A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buFont typeface="Arial" panose="020B0604020202020204" pitchFamily="34" charset="0"/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dirty="0">
              <a:solidFill>
                <a:srgbClr val="084F6A"/>
              </a:solidFill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DE63E42-0D2B-F920-B18E-0212C3E6140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  <p:pic>
        <p:nvPicPr>
          <p:cNvPr id="11" name="Afbeelding 10" descr="Afbeelding met persoon, kleding, verbruiksartikelen voor kantoor, Leren&#10;&#10;Automatisch gegenereerde beschrijving">
            <a:extLst>
              <a:ext uri="{FF2B5EF4-FFF2-40B4-BE49-F238E27FC236}">
                <a16:creationId xmlns:a16="http://schemas.microsoft.com/office/drawing/2014/main" id="{91F14D8A-FF12-6ED8-AF0C-C95A3DBA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696" y="2228912"/>
            <a:ext cx="4486226" cy="29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C4C6-41D0-8A3B-6D40-507FE28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gaan we volgende keer doen?</a:t>
            </a:r>
            <a:endParaRPr lang="nl-NL" dirty="0"/>
          </a:p>
        </p:txBody>
      </p:sp>
      <p:pic>
        <p:nvPicPr>
          <p:cNvPr id="7" name="Tijdelijke aanduiding voor inhoud 6" descr="Afbeelding met cirkel, tekst, diagram&#10;&#10;Automatisch gegenereerde beschrijving">
            <a:extLst>
              <a:ext uri="{FF2B5EF4-FFF2-40B4-BE49-F238E27FC236}">
                <a16:creationId xmlns:a16="http://schemas.microsoft.com/office/drawing/2014/main" id="{9629841E-8C22-C8FC-6A05-0C26CD02E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8920" y="1752472"/>
            <a:ext cx="6423407" cy="3940009"/>
          </a:xfrm>
        </p:spPr>
      </p:pic>
    </p:spTree>
    <p:extLst>
      <p:ext uri="{BB962C8B-B14F-4D97-AF65-F5344CB8AC3E}">
        <p14:creationId xmlns:p14="http://schemas.microsoft.com/office/powerpoint/2010/main" val="72779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kunt benoemen dat de geluidsterkte gemeten wordt met een </a:t>
            </a:r>
            <a:r>
              <a:rPr lang="nl-NL" sz="2000" b="1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decibelmeter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weet dat een grotere klankkast een harder en lager geluid produceert dan een kleinere klankkast.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past de </a:t>
            </a:r>
            <a:r>
              <a:rPr lang="nl-NL" sz="20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ontwerp-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nl-NL" sz="2000" b="1" dirty="0" err="1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toe om een probleem op te lossen.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Decibel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Decibelmeter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Geluidssterkte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Oscilloscoop (kader)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Ontwerpcyclus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 err="1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 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0DD925E-EF90-FCEA-3FAF-C26BB2CF8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FC44477-1040-302A-8D87-050C45FFF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Begrippen</a:t>
            </a:r>
          </a:p>
        </p:txBody>
      </p:sp>
    </p:spTree>
    <p:extLst>
      <p:ext uri="{BB962C8B-B14F-4D97-AF65-F5344CB8AC3E}">
        <p14:creationId xmlns:p14="http://schemas.microsoft.com/office/powerpoint/2010/main" val="80614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schermopname, cirkel, ontwerp, kunst&#10;&#10;Automatisch gegenereerde beschrijving">
            <a:extLst>
              <a:ext uri="{FF2B5EF4-FFF2-40B4-BE49-F238E27FC236}">
                <a16:creationId xmlns:a16="http://schemas.microsoft.com/office/drawing/2014/main" id="{0EFD08EA-547D-F10F-E994-35DA6CE7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267"/>
          <a:stretch/>
        </p:blipFill>
        <p:spPr>
          <a:xfrm>
            <a:off x="466344" y="-577286"/>
            <a:ext cx="10643616" cy="71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8CC10-BE45-D2E2-D501-0F8C86AA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doen?</a:t>
            </a:r>
          </a:p>
        </p:txBody>
      </p:sp>
      <p:pic>
        <p:nvPicPr>
          <p:cNvPr id="2050" name="Picture 2" descr="Afbeelding met tekst, cirkel, diagram&#10;&#10;Automatisch gegenereerde beschrijving">
            <a:extLst>
              <a:ext uri="{FF2B5EF4-FFF2-40B4-BE49-F238E27FC236}">
                <a16:creationId xmlns:a16="http://schemas.microsoft.com/office/drawing/2014/main" id="{29334A44-BBCF-0021-9FD0-48D7EBBAA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8" y="1175429"/>
            <a:ext cx="8688786" cy="59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6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vorige 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8FA784-A74D-9C08-36A1-A7383DA2D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Toonhoogte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Frequentie</a:t>
            </a:r>
          </a:p>
          <a:p>
            <a:pPr marL="0" indent="0">
              <a:buNone/>
            </a:pPr>
            <a:r>
              <a:rPr lang="nl-NL" i="1" dirty="0"/>
              <a:t>(Hoe snel iets trilt)</a:t>
            </a:r>
          </a:p>
        </p:txBody>
      </p:sp>
      <p:pic>
        <p:nvPicPr>
          <p:cNvPr id="6" name="Picture 4" descr="Wetenschapsschool: natuurkunde voor de middelbare school">
            <a:extLst>
              <a:ext uri="{FF2B5EF4-FFF2-40B4-BE49-F238E27FC236}">
                <a16:creationId xmlns:a16="http://schemas.microsoft.com/office/drawing/2014/main" id="{FDB4825D-A0D0-FE6A-37A4-35A348F9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46" y="1504336"/>
            <a:ext cx="4964567" cy="17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63768EB-23E3-42E9-FFA1-B6D4654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89" y="3171689"/>
            <a:ext cx="4652679" cy="31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3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vorige 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8FA784-A74D-9C08-36A1-A7383DA2D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3.   Volume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4. Decibel</a:t>
            </a:r>
          </a:p>
          <a:p>
            <a:pPr marL="0" indent="0">
              <a:buNone/>
            </a:pPr>
            <a:r>
              <a:rPr lang="nl-NL" i="1" dirty="0"/>
              <a:t>(</a:t>
            </a:r>
            <a:r>
              <a:rPr lang="nl-NL" i="1" dirty="0">
                <a:hlinkClick r:id="rId2"/>
              </a:rPr>
              <a:t>link naar filmpje</a:t>
            </a:r>
            <a:r>
              <a:rPr lang="nl-NL" i="1" dirty="0"/>
              <a:t>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63768EB-23E3-42E9-FFA1-B6D4654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89" y="3171689"/>
            <a:ext cx="4652679" cy="310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etenschapsschool: natuurkunde voor de middelbare school">
            <a:extLst>
              <a:ext uri="{FF2B5EF4-FFF2-40B4-BE49-F238E27FC236}">
                <a16:creationId xmlns:a16="http://schemas.microsoft.com/office/drawing/2014/main" id="{D239F470-483B-FB82-5C18-383CA517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2" y="1504336"/>
            <a:ext cx="4964567" cy="182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5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Oscilloscoop - verdieping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B4AB2B-5554-D5C4-0C76-91F2488A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92" y="1762125"/>
            <a:ext cx="6873816" cy="39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Experimenten – vorige keer</a:t>
            </a:r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94BF026A-A7BA-FCF2-5F29-EB816D218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63" y="2217156"/>
            <a:ext cx="5365750" cy="2838025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66D1BB-35F0-EF33-4C23-022830E601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dirty="0"/>
              <a:t>Wat viel op?</a:t>
            </a:r>
          </a:p>
        </p:txBody>
      </p:sp>
    </p:spTree>
    <p:extLst>
      <p:ext uri="{BB962C8B-B14F-4D97-AF65-F5344CB8AC3E}">
        <p14:creationId xmlns:p14="http://schemas.microsoft.com/office/powerpoint/2010/main" val="415566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Vandaag: ontwerp een klankkast</a:t>
            </a:r>
          </a:p>
        </p:txBody>
      </p:sp>
      <p:pic>
        <p:nvPicPr>
          <p:cNvPr id="10" name="Afbeelding 9" descr="Afbeelding met gereedschap, overdekt, ontwerp&#10;&#10;Automatisch gegenereerde beschrijving">
            <a:extLst>
              <a:ext uri="{FF2B5EF4-FFF2-40B4-BE49-F238E27FC236}">
                <a16:creationId xmlns:a16="http://schemas.microsoft.com/office/drawing/2014/main" id="{F9BC4E8B-378E-B533-5F64-E8E23984A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567" y="1432521"/>
            <a:ext cx="2892755" cy="2892755"/>
          </a:xfrm>
          <a:prstGeom prst="rect">
            <a:avLst/>
          </a:prstGeom>
        </p:spPr>
      </p:pic>
      <p:pic>
        <p:nvPicPr>
          <p:cNvPr id="12" name="Afbeelding 11" descr="Afbeelding met muziek, harp, tekst, muziekinstrument&#10;&#10;Automatisch gegenereerde beschrijving">
            <a:extLst>
              <a:ext uri="{FF2B5EF4-FFF2-40B4-BE49-F238E27FC236}">
                <a16:creationId xmlns:a16="http://schemas.microsoft.com/office/drawing/2014/main" id="{097AEAAA-32B6-D477-F917-EB425E16B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9F5"/>
              </a:clrFrom>
              <a:clrTo>
                <a:srgbClr val="FAF9F5">
                  <a:alpha val="0"/>
                </a:srgbClr>
              </a:clrTo>
            </a:clrChange>
          </a:blip>
          <a:srcRect b="29673"/>
          <a:stretch/>
        </p:blipFill>
        <p:spPr>
          <a:xfrm>
            <a:off x="2471928" y="3187234"/>
            <a:ext cx="3127210" cy="3296336"/>
          </a:xfrm>
          <a:prstGeom prst="rect">
            <a:avLst/>
          </a:prstGeom>
        </p:spPr>
      </p:pic>
      <p:pic>
        <p:nvPicPr>
          <p:cNvPr id="14" name="Afbeelding 13" descr="Afbeelding met overdekt, gebouw, hal, speelhal&#10;&#10;Automatisch gegenereerde beschrijving">
            <a:extLst>
              <a:ext uri="{FF2B5EF4-FFF2-40B4-BE49-F238E27FC236}">
                <a16:creationId xmlns:a16="http://schemas.microsoft.com/office/drawing/2014/main" id="{683FD2F7-69B5-FF25-711E-63EBE3924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53" y="1681575"/>
            <a:ext cx="2620871" cy="1744070"/>
          </a:xfrm>
          <a:prstGeom prst="rect">
            <a:avLst/>
          </a:prstGeom>
        </p:spPr>
      </p:pic>
      <p:pic>
        <p:nvPicPr>
          <p:cNvPr id="16" name="Afbeelding 15" descr="Afbeelding met strijkinstrument, muziek, muziekinstrument, Strijkinstrument&#10;&#10;Automatisch gegenereerde beschrijving">
            <a:extLst>
              <a:ext uri="{FF2B5EF4-FFF2-40B4-BE49-F238E27FC236}">
                <a16:creationId xmlns:a16="http://schemas.microsoft.com/office/drawing/2014/main" id="{0BDDC2C9-7100-FF03-3E51-BE6A60F0CD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2862" y="3114082"/>
            <a:ext cx="3200362" cy="3200362"/>
          </a:xfrm>
          <a:prstGeom prst="rect">
            <a:avLst/>
          </a:prstGeom>
        </p:spPr>
      </p:pic>
      <p:pic>
        <p:nvPicPr>
          <p:cNvPr id="18" name="Afbeelding 17" descr="Afbeelding met muziek, gitaar, muziekinstrument, akoestische gitaar&#10;&#10;Automatisch gegenereerde beschrijving">
            <a:extLst>
              <a:ext uri="{FF2B5EF4-FFF2-40B4-BE49-F238E27FC236}">
                <a16:creationId xmlns:a16="http://schemas.microsoft.com/office/drawing/2014/main" id="{E618130C-1F0F-AAB2-9B44-B502E74663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3733" y="1504336"/>
            <a:ext cx="1972308" cy="28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4492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IOLWONNEMOTM">
      <a:dk1>
        <a:srgbClr val="084F6A"/>
      </a:dk1>
      <a:lt1>
        <a:srgbClr val="FFFFFF"/>
      </a:lt1>
      <a:dk2>
        <a:srgbClr val="0070A7"/>
      </a:dk2>
      <a:lt2>
        <a:srgbClr val="E9B53C"/>
      </a:lt2>
      <a:accent1>
        <a:srgbClr val="4093BD"/>
      </a:accent1>
      <a:accent2>
        <a:srgbClr val="EFC86D"/>
      </a:accent2>
      <a:accent3>
        <a:srgbClr val="80B8D3"/>
      </a:accent3>
      <a:accent4>
        <a:srgbClr val="F3DA9E"/>
      </a:accent4>
      <a:accent5>
        <a:srgbClr val="BFDBE9"/>
      </a:accent5>
      <a:accent6>
        <a:srgbClr val="F9ECCE"/>
      </a:accent6>
      <a:hlink>
        <a:srgbClr val="0070A6"/>
      </a:hlink>
      <a:folHlink>
        <a:srgbClr val="A022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urlijkNieuwsgierig - Geluid - Template" id="{04BA3A64-A5EF-409D-980A-144602B43D0B}" vid="{B1191F33-A41D-4327-8A2F-2E8CC6AEF45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D5CDAD8D02E49B6499F6AD7F10AAE" ma:contentTypeVersion="18" ma:contentTypeDescription="Een nieuw document maken." ma:contentTypeScope="" ma:versionID="bbea32b4e7b4ae5095c8d07a7c30c3d4">
  <xsd:schema xmlns:xsd="http://www.w3.org/2001/XMLSchema" xmlns:xs="http://www.w3.org/2001/XMLSchema" xmlns:p="http://schemas.microsoft.com/office/2006/metadata/properties" xmlns:ns2="4335bd63-400a-4afd-a778-d1ea4b7c1136" xmlns:ns3="fb9688f6-cf2f-41dd-aab3-4da124243d8b" targetNamespace="http://schemas.microsoft.com/office/2006/metadata/properties" ma:root="true" ma:fieldsID="5ffd54ae8a910ef5339a2dd5a3f67c34" ns2:_="" ns3:_="">
    <xsd:import namespace="4335bd63-400a-4afd-a778-d1ea4b7c1136"/>
    <xsd:import namespace="fb9688f6-cf2f-41dd-aab3-4da124243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merk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5bd63-400a-4afd-a778-d1ea4b7c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" ma:index="23" nillable="true" ma:displayName="Opmerking" ma:format="Dropdown" ma:internalName="Opmerk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688f6-cf2f-41dd-aab3-4da124243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30c33bc-18fb-4af6-adbf-751983f6c24c}" ma:internalName="TaxCatchAll" ma:showField="CatchAllData" ma:web="fb9688f6-cf2f-41dd-aab3-4da124243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9688f6-cf2f-41dd-aab3-4da124243d8b">
      <UserInfo>
        <DisplayName/>
        <AccountId xsi:nil="true"/>
        <AccountType/>
      </UserInfo>
    </SharedWithUsers>
    <TaxCatchAll xmlns="fb9688f6-cf2f-41dd-aab3-4da124243d8b" xsi:nil="true"/>
    <lcf76f155ced4ddcb4097134ff3c332f xmlns="4335bd63-400a-4afd-a778-d1ea4b7c1136">
      <Terms xmlns="http://schemas.microsoft.com/office/infopath/2007/PartnerControls"/>
    </lcf76f155ced4ddcb4097134ff3c332f>
    <Opmerking xmlns="4335bd63-400a-4afd-a778-d1ea4b7c1136" xsi:nil="true"/>
  </documentManagement>
</p:properties>
</file>

<file path=customXml/itemProps1.xml><?xml version="1.0" encoding="utf-8"?>
<ds:datastoreItem xmlns:ds="http://schemas.openxmlformats.org/officeDocument/2006/customXml" ds:itemID="{A1E5EEA2-3313-41C0-BB19-6304F25E57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5bd63-400a-4afd-a778-d1ea4b7c1136"/>
    <ds:schemaRef ds:uri="fb9688f6-cf2f-41dd-aab3-4da124243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65C33F-1353-43CB-860F-D8420E187D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0AF57A-3B20-4DE9-91F8-179783E17BD4}">
  <ds:schemaRefs>
    <ds:schemaRef ds:uri="http://purl.org/dc/terms/"/>
    <ds:schemaRef ds:uri="5f093bfd-264b-44cf-b796-c76d82712fb2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383d782-735a-4a9f-b13c-73d2cfeb23af"/>
    <ds:schemaRef ds:uri="http://www.w3.org/XML/1998/namespace"/>
    <ds:schemaRef ds:uri="fb9688f6-cf2f-41dd-aab3-4da124243d8b"/>
    <ds:schemaRef ds:uri="4335bd63-400a-4afd-a778-d1ea4b7c11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NatuurlijkNieuwsgierig - Geluid - Template</Template>
  <TotalTime>81</TotalTime>
  <Words>176</Words>
  <Application>Microsoft Office PowerPoint</Application>
  <PresentationFormat>Breedbeeld</PresentationFormat>
  <Paragraphs>56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Source Sans Pro</vt:lpstr>
      <vt:lpstr>Source Sans Pro Light</vt:lpstr>
      <vt:lpstr>Systeemlettertype regulier</vt:lpstr>
      <vt:lpstr>1_Kantoorthema</vt:lpstr>
      <vt:lpstr>Geluid</vt:lpstr>
      <vt:lpstr>PowerPoint-presentatie</vt:lpstr>
      <vt:lpstr>PowerPoint-presentatie</vt:lpstr>
      <vt:lpstr>Wat gaan we doen?</vt:lpstr>
      <vt:lpstr>Terugblik vorige les</vt:lpstr>
      <vt:lpstr>Terugblik vorige les</vt:lpstr>
      <vt:lpstr>Oscilloscoop - verdieping</vt:lpstr>
      <vt:lpstr>Experimenten – vorige keer</vt:lpstr>
      <vt:lpstr>Vandaag: ontwerp een klankkast</vt:lpstr>
      <vt:lpstr>Experiment: welk materiaal werkt het best?</vt:lpstr>
      <vt:lpstr>Wat was het probleem?</vt:lpstr>
      <vt:lpstr>Werken aan de oplossing</vt:lpstr>
      <vt:lpstr>Ontwerpen: aan de slag!</vt:lpstr>
      <vt:lpstr>Conclusies</vt:lpstr>
      <vt:lpstr>Wat gaan we volgende keer 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Geluid</dc:title>
  <dc:creator>Romi Verschoor | Buro Hebe</dc:creator>
  <cp:lastModifiedBy>Romi Verschoor</cp:lastModifiedBy>
  <cp:revision>1</cp:revision>
  <dcterms:created xsi:type="dcterms:W3CDTF">2025-02-05T09:50:44Z</dcterms:created>
  <dcterms:modified xsi:type="dcterms:W3CDTF">2025-02-06T12:37:06Z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0x0101007DED5CDAD8D02E49B6499F6AD7F10AAE</vt:lpwstr>
  </property>
  <property fmtid="{D5CDD505-2E9C-101B-9397-08002B2CF9AE}" pid="3" name="MediaServiceImageTags">
    <vt:lpwstr/>
  </property>
  <property fmtid="{D5CDD505-2E9C-101B-9397-08002B2CF9AE}" pid="4" name="Order">
    <vt:r8>56300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MSIP_Label_95225633-f92c-4cc3-8039-da610ec32b8c_Enabled">
    <vt:lpwstr>true</vt:lpwstr>
  </property>
  <property fmtid="{D5CDD505-2E9C-101B-9397-08002B2CF9AE}" pid="9" name="MSIP_Label_95225633-f92c-4cc3-8039-da610ec32b8c_SetDate">
    <vt:lpwstr>2024-10-28T14:46:08Z</vt:lpwstr>
  </property>
  <property fmtid="{D5CDD505-2E9C-101B-9397-08002B2CF9AE}" pid="10" name="MSIP_Label_95225633-f92c-4cc3-8039-da610ec32b8c_Method">
    <vt:lpwstr>Standard</vt:lpwstr>
  </property>
  <property fmtid="{D5CDD505-2E9C-101B-9397-08002B2CF9AE}" pid="11" name="MSIP_Label_95225633-f92c-4cc3-8039-da610ec32b8c_Name">
    <vt:lpwstr>95225633-f92c-4cc3-8039-da610ec32b8c</vt:lpwstr>
  </property>
  <property fmtid="{D5CDD505-2E9C-101B-9397-08002B2CF9AE}" pid="12" name="MSIP_Label_95225633-f92c-4cc3-8039-da610ec32b8c_SiteId">
    <vt:lpwstr>039901df-31e4-4a23-b00c-1f9800e5961c</vt:lpwstr>
  </property>
  <property fmtid="{D5CDD505-2E9C-101B-9397-08002B2CF9AE}" pid="13" name="MSIP_Label_95225633-f92c-4cc3-8039-da610ec32b8c_ActionId">
    <vt:lpwstr>f387e7a6-b236-4f89-90a9-4b775e0ac631</vt:lpwstr>
  </property>
  <property fmtid="{D5CDD505-2E9C-101B-9397-08002B2CF9AE}" pid="14" name="MSIP_Label_95225633-f92c-4cc3-8039-da610ec32b8c_ContentBits">
    <vt:lpwstr>0</vt:lpwstr>
  </property>
</Properties>
</file>